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72" r:id="rId5"/>
    <p:sldId id="282" r:id="rId6"/>
    <p:sldId id="271" r:id="rId7"/>
    <p:sldId id="273" r:id="rId8"/>
    <p:sldId id="274" r:id="rId9"/>
    <p:sldId id="283" r:id="rId10"/>
    <p:sldId id="270" r:id="rId11"/>
    <p:sldId id="257" r:id="rId12"/>
    <p:sldId id="267" r:id="rId13"/>
    <p:sldId id="277" r:id="rId14"/>
    <p:sldId id="261" r:id="rId15"/>
    <p:sldId id="265" r:id="rId16"/>
    <p:sldId id="276" r:id="rId17"/>
    <p:sldId id="284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B3B5A7"/>
    <a:srgbClr val="CDCFC4"/>
    <a:srgbClr val="000000"/>
    <a:srgbClr val="DD8694"/>
    <a:srgbClr val="006983"/>
    <a:srgbClr val="822433"/>
    <a:srgbClr val="002839"/>
    <a:srgbClr val="8D98A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1839BC-BBC8-4EE3-89DE-745F6ED0AA70}" v="1448" dt="2020-09-15T11:57:44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5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Fuglesang" userId="710cf28a-6f02-4a41-b119-e83118e3bae1" providerId="ADAL" clId="{C21839BC-BBC8-4EE3-89DE-745F6ED0AA70}"/>
    <pc:docChg chg="custSel delSld modSld">
      <pc:chgData name="Charlotte Fuglesang" userId="710cf28a-6f02-4a41-b119-e83118e3bae1" providerId="ADAL" clId="{C21839BC-BBC8-4EE3-89DE-745F6ED0AA70}" dt="2020-09-15T11:57:44.460" v="1448" actId="20577"/>
      <pc:docMkLst>
        <pc:docMk/>
      </pc:docMkLst>
      <pc:sldChg chg="addSp delSp modSp">
        <pc:chgData name="Charlotte Fuglesang" userId="710cf28a-6f02-4a41-b119-e83118e3bae1" providerId="ADAL" clId="{C21839BC-BBC8-4EE3-89DE-745F6ED0AA70}" dt="2020-09-15T11:57:44.460" v="1448" actId="20577"/>
        <pc:sldMkLst>
          <pc:docMk/>
          <pc:sldMk cId="2194057142" sldId="261"/>
        </pc:sldMkLst>
        <pc:spChg chg="mod">
          <ac:chgData name="Charlotte Fuglesang" userId="710cf28a-6f02-4a41-b119-e83118e3bae1" providerId="ADAL" clId="{C21839BC-BBC8-4EE3-89DE-745F6ED0AA70}" dt="2020-09-15T09:51:45.394" v="559" actId="20577"/>
          <ac:spMkLst>
            <pc:docMk/>
            <pc:sldMk cId="2194057142" sldId="261"/>
            <ac:spMk id="3" creationId="{00000000-0000-0000-0000-000000000000}"/>
          </ac:spMkLst>
        </pc:spChg>
        <pc:spChg chg="mod">
          <ac:chgData name="Charlotte Fuglesang" userId="710cf28a-6f02-4a41-b119-e83118e3bae1" providerId="ADAL" clId="{C21839BC-BBC8-4EE3-89DE-745F6ED0AA70}" dt="2020-09-15T11:57:44.460" v="1448" actId="20577"/>
          <ac:spMkLst>
            <pc:docMk/>
            <pc:sldMk cId="2194057142" sldId="261"/>
            <ac:spMk id="5" creationId="{00000000-0000-0000-0000-000000000000}"/>
          </ac:spMkLst>
        </pc:spChg>
        <pc:spChg chg="add del mod">
          <ac:chgData name="Charlotte Fuglesang" userId="710cf28a-6f02-4a41-b119-e83118e3bae1" providerId="ADAL" clId="{C21839BC-BBC8-4EE3-89DE-745F6ED0AA70}" dt="2020-09-15T10:00:01.002" v="1046"/>
          <ac:spMkLst>
            <pc:docMk/>
            <pc:sldMk cId="2194057142" sldId="261"/>
            <ac:spMk id="6" creationId="{A7C410ED-8C54-4BA6-84A2-58503678A2F9}"/>
          </ac:spMkLst>
        </pc:spChg>
        <pc:picChg chg="add mod">
          <ac:chgData name="Charlotte Fuglesang" userId="710cf28a-6f02-4a41-b119-e83118e3bae1" providerId="ADAL" clId="{C21839BC-BBC8-4EE3-89DE-745F6ED0AA70}" dt="2020-09-15T10:00:16.058" v="1048" actId="14100"/>
          <ac:picMkLst>
            <pc:docMk/>
            <pc:sldMk cId="2194057142" sldId="261"/>
            <ac:picMk id="4" creationId="{C7E740A4-30A9-402C-A494-02D4D306772A}"/>
          </ac:picMkLst>
        </pc:picChg>
      </pc:sldChg>
      <pc:sldChg chg="del">
        <pc:chgData name="Charlotte Fuglesang" userId="710cf28a-6f02-4a41-b119-e83118e3bae1" providerId="ADAL" clId="{C21839BC-BBC8-4EE3-89DE-745F6ED0AA70}" dt="2020-09-15T09:24:41.434" v="0" actId="2696"/>
        <pc:sldMkLst>
          <pc:docMk/>
          <pc:sldMk cId="1139880174" sldId="264"/>
        </pc:sldMkLst>
      </pc:sldChg>
      <pc:sldChg chg="modSp">
        <pc:chgData name="Charlotte Fuglesang" userId="710cf28a-6f02-4a41-b119-e83118e3bae1" providerId="ADAL" clId="{C21839BC-BBC8-4EE3-89DE-745F6ED0AA70}" dt="2020-09-15T11:52:58.787" v="1165" actId="313"/>
        <pc:sldMkLst>
          <pc:docMk/>
          <pc:sldMk cId="4042091613" sldId="267"/>
        </pc:sldMkLst>
        <pc:spChg chg="mod">
          <ac:chgData name="Charlotte Fuglesang" userId="710cf28a-6f02-4a41-b119-e83118e3bae1" providerId="ADAL" clId="{C21839BC-BBC8-4EE3-89DE-745F6ED0AA70}" dt="2020-09-15T11:52:58.787" v="1165" actId="313"/>
          <ac:spMkLst>
            <pc:docMk/>
            <pc:sldMk cId="4042091613" sldId="267"/>
            <ac:spMk id="6" creationId="{00000000-0000-0000-0000-000000000000}"/>
          </ac:spMkLst>
        </pc:spChg>
      </pc:sldChg>
      <pc:sldChg chg="modSp">
        <pc:chgData name="Charlotte Fuglesang" userId="710cf28a-6f02-4a41-b119-e83118e3bae1" providerId="ADAL" clId="{C21839BC-BBC8-4EE3-89DE-745F6ED0AA70}" dt="2020-09-15T11:50:42.897" v="1156" actId="20577"/>
        <pc:sldMkLst>
          <pc:docMk/>
          <pc:sldMk cId="2411455798" sldId="272"/>
        </pc:sldMkLst>
        <pc:spChg chg="mod">
          <ac:chgData name="Charlotte Fuglesang" userId="710cf28a-6f02-4a41-b119-e83118e3bae1" providerId="ADAL" clId="{C21839BC-BBC8-4EE3-89DE-745F6ED0AA70}" dt="2020-09-15T11:50:42.897" v="1156" actId="20577"/>
          <ac:spMkLst>
            <pc:docMk/>
            <pc:sldMk cId="2411455798" sldId="272"/>
            <ac:spMk id="3" creationId="{276B954C-CE12-44BF-92FC-50B2AF4D6E2C}"/>
          </ac:spMkLst>
        </pc:spChg>
      </pc:sldChg>
      <pc:sldChg chg="modSp">
        <pc:chgData name="Charlotte Fuglesang" userId="710cf28a-6f02-4a41-b119-e83118e3bae1" providerId="ADAL" clId="{C21839BC-BBC8-4EE3-89DE-745F6ED0AA70}" dt="2020-09-15T11:52:11.393" v="1161" actId="20577"/>
        <pc:sldMkLst>
          <pc:docMk/>
          <pc:sldMk cId="3690497696" sldId="274"/>
        </pc:sldMkLst>
        <pc:spChg chg="mod">
          <ac:chgData name="Charlotte Fuglesang" userId="710cf28a-6f02-4a41-b119-e83118e3bae1" providerId="ADAL" clId="{C21839BC-BBC8-4EE3-89DE-745F6ED0AA70}" dt="2020-09-15T11:52:11.393" v="1161" actId="20577"/>
          <ac:spMkLst>
            <pc:docMk/>
            <pc:sldMk cId="3690497696" sldId="274"/>
            <ac:spMk id="5" creationId="{00000000-0000-0000-0000-000000000000}"/>
          </ac:spMkLst>
        </pc:spChg>
      </pc:sldChg>
      <pc:sldChg chg="addSp modSp">
        <pc:chgData name="Charlotte Fuglesang" userId="710cf28a-6f02-4a41-b119-e83118e3bae1" providerId="ADAL" clId="{C21839BC-BBC8-4EE3-89DE-745F6ED0AA70}" dt="2020-09-15T11:54:14.336" v="1175" actId="20577"/>
        <pc:sldMkLst>
          <pc:docMk/>
          <pc:sldMk cId="340023522" sldId="277"/>
        </pc:sldMkLst>
        <pc:spChg chg="mod">
          <ac:chgData name="Charlotte Fuglesang" userId="710cf28a-6f02-4a41-b119-e83118e3bae1" providerId="ADAL" clId="{C21839BC-BBC8-4EE3-89DE-745F6ED0AA70}" dt="2020-09-15T09:40:34.420" v="2" actId="1076"/>
          <ac:spMkLst>
            <pc:docMk/>
            <pc:sldMk cId="340023522" sldId="277"/>
            <ac:spMk id="2" creationId="{00000000-0000-0000-0000-000000000000}"/>
          </ac:spMkLst>
        </pc:spChg>
        <pc:spChg chg="mod">
          <ac:chgData name="Charlotte Fuglesang" userId="710cf28a-6f02-4a41-b119-e83118e3bae1" providerId="ADAL" clId="{C21839BC-BBC8-4EE3-89DE-745F6ED0AA70}" dt="2020-09-15T11:54:14.336" v="1175" actId="20577"/>
          <ac:spMkLst>
            <pc:docMk/>
            <pc:sldMk cId="340023522" sldId="277"/>
            <ac:spMk id="5" creationId="{00000000-0000-0000-0000-000000000000}"/>
          </ac:spMkLst>
        </pc:spChg>
        <pc:picChg chg="add mod">
          <ac:chgData name="Charlotte Fuglesang" userId="710cf28a-6f02-4a41-b119-e83118e3bae1" providerId="ADAL" clId="{C21839BC-BBC8-4EE3-89DE-745F6ED0AA70}" dt="2020-09-15T09:41:03.508" v="4" actId="1076"/>
          <ac:picMkLst>
            <pc:docMk/>
            <pc:sldMk cId="340023522" sldId="277"/>
            <ac:picMk id="3" creationId="{66476E5C-9AC9-4B66-9CFC-0E1EAF8EFE80}"/>
          </ac:picMkLst>
        </pc:picChg>
      </pc:sldChg>
    </pc:docChg>
  </pc:docChgLst>
  <pc:docChgLst>
    <pc:chgData name="Charlotte Fuglesang" userId="710cf28a-6f02-4a41-b119-e83118e3bae1" providerId="ADAL" clId="{21DB7A3D-FF58-4B1B-875A-31340B576844}"/>
    <pc:docChg chg="modSld">
      <pc:chgData name="Charlotte Fuglesang" userId="710cf28a-6f02-4a41-b119-e83118e3bae1" providerId="ADAL" clId="{21DB7A3D-FF58-4B1B-875A-31340B576844}" dt="2020-09-13T14:09:43.536" v="77" actId="20577"/>
      <pc:docMkLst>
        <pc:docMk/>
      </pc:docMkLst>
      <pc:sldChg chg="modSp">
        <pc:chgData name="Charlotte Fuglesang" userId="710cf28a-6f02-4a41-b119-e83118e3bae1" providerId="ADAL" clId="{21DB7A3D-FF58-4B1B-875A-31340B576844}" dt="2020-09-13T14:09:43.536" v="77" actId="20577"/>
        <pc:sldMkLst>
          <pc:docMk/>
          <pc:sldMk cId="190179073" sldId="257"/>
        </pc:sldMkLst>
        <pc:spChg chg="mod">
          <ac:chgData name="Charlotte Fuglesang" userId="710cf28a-6f02-4a41-b119-e83118e3bae1" providerId="ADAL" clId="{21DB7A3D-FF58-4B1B-875A-31340B576844}" dt="2020-09-13T14:09:43.536" v="77" actId="20577"/>
          <ac:spMkLst>
            <pc:docMk/>
            <pc:sldMk cId="190179073" sldId="257"/>
            <ac:spMk id="18" creationId="{5C5BF4DE-5A6D-4E41-8DE9-E3AE9C799185}"/>
          </ac:spMkLst>
        </pc:spChg>
      </pc:sldChg>
    </pc:docChg>
  </pc:docChgLst>
  <pc:docChgLst>
    <pc:chgData name="Charlotte Fuglesang" userId="710cf28a-6f02-4a41-b119-e83118e3bae1" providerId="ADAL" clId="{FD77CEE7-2D08-4C44-A0A2-F111F062FC75}"/>
    <pc:docChg chg="undo custSel mod modSld modMainMaster">
      <pc:chgData name="Charlotte Fuglesang" userId="710cf28a-6f02-4a41-b119-e83118e3bae1" providerId="ADAL" clId="{FD77CEE7-2D08-4C44-A0A2-F111F062FC75}" dt="2020-09-13T14:03:28.430" v="1615" actId="2711"/>
      <pc:docMkLst>
        <pc:docMk/>
      </pc:docMkLst>
      <pc:sldChg chg="addSp delSp modSp mod modClrScheme chgLayout">
        <pc:chgData name="Charlotte Fuglesang" userId="710cf28a-6f02-4a41-b119-e83118e3bae1" providerId="ADAL" clId="{FD77CEE7-2D08-4C44-A0A2-F111F062FC75}" dt="2020-09-13T13:45:39.463" v="1092" actId="20577"/>
        <pc:sldMkLst>
          <pc:docMk/>
          <pc:sldMk cId="190179073" sldId="257"/>
        </pc:sldMkLst>
        <pc:spChg chg="del">
          <ac:chgData name="Charlotte Fuglesang" userId="710cf28a-6f02-4a41-b119-e83118e3bae1" providerId="ADAL" clId="{FD77CEE7-2D08-4C44-A0A2-F111F062FC75}" dt="2020-09-13T13:30:59.807" v="909" actId="26606"/>
          <ac:spMkLst>
            <pc:docMk/>
            <pc:sldMk cId="190179073" sldId="257"/>
            <ac:spMk id="2" creationId="{00000000-0000-0000-0000-000000000000}"/>
          </ac:spMkLst>
        </pc:spChg>
        <pc:spChg chg="del mod">
          <ac:chgData name="Charlotte Fuglesang" userId="710cf28a-6f02-4a41-b119-e83118e3bae1" providerId="ADAL" clId="{FD77CEE7-2D08-4C44-A0A2-F111F062FC75}" dt="2020-09-13T13:30:59.807" v="909" actId="26606"/>
          <ac:spMkLst>
            <pc:docMk/>
            <pc:sldMk cId="190179073" sldId="257"/>
            <ac:spMk id="3" creationId="{00000000-0000-0000-0000-000000000000}"/>
          </ac:spMkLst>
        </pc:spChg>
        <pc:spChg chg="add del mod">
          <ac:chgData name="Charlotte Fuglesang" userId="710cf28a-6f02-4a41-b119-e83118e3bae1" providerId="ADAL" clId="{FD77CEE7-2D08-4C44-A0A2-F111F062FC75}" dt="2020-09-13T13:31:50.469" v="919" actId="26606"/>
          <ac:spMkLst>
            <pc:docMk/>
            <pc:sldMk cId="190179073" sldId="257"/>
            <ac:spMk id="9" creationId="{C8B0FDAE-5834-44FA-8AA4-5B624BA67C05}"/>
          </ac:spMkLst>
        </pc:spChg>
        <pc:spChg chg="add del mod">
          <ac:chgData name="Charlotte Fuglesang" userId="710cf28a-6f02-4a41-b119-e83118e3bae1" providerId="ADAL" clId="{FD77CEE7-2D08-4C44-A0A2-F111F062FC75}" dt="2020-09-13T13:31:50.469" v="919" actId="26606"/>
          <ac:spMkLst>
            <pc:docMk/>
            <pc:sldMk cId="190179073" sldId="257"/>
            <ac:spMk id="11" creationId="{08EEA31B-8FFD-4093-9C65-ED4BBD2205B1}"/>
          </ac:spMkLst>
        </pc:spChg>
        <pc:spChg chg="add mod">
          <ac:chgData name="Charlotte Fuglesang" userId="710cf28a-6f02-4a41-b119-e83118e3bae1" providerId="ADAL" clId="{FD77CEE7-2D08-4C44-A0A2-F111F062FC75}" dt="2020-09-13T13:32:43.902" v="945" actId="20577"/>
          <ac:spMkLst>
            <pc:docMk/>
            <pc:sldMk cId="190179073" sldId="257"/>
            <ac:spMk id="16" creationId="{76E2A01F-412B-43EC-947F-81F0637FAA73}"/>
          </ac:spMkLst>
        </pc:spChg>
        <pc:spChg chg="add mod">
          <ac:chgData name="Charlotte Fuglesang" userId="710cf28a-6f02-4a41-b119-e83118e3bae1" providerId="ADAL" clId="{FD77CEE7-2D08-4C44-A0A2-F111F062FC75}" dt="2020-09-13T13:45:39.463" v="1092" actId="20577"/>
          <ac:spMkLst>
            <pc:docMk/>
            <pc:sldMk cId="190179073" sldId="257"/>
            <ac:spMk id="18" creationId="{5C5BF4DE-5A6D-4E41-8DE9-E3AE9C799185}"/>
          </ac:spMkLst>
        </pc:spChg>
        <pc:picChg chg="add mod">
          <ac:chgData name="Charlotte Fuglesang" userId="710cf28a-6f02-4a41-b119-e83118e3bae1" providerId="ADAL" clId="{FD77CEE7-2D08-4C44-A0A2-F111F062FC75}" dt="2020-09-13T13:32:21.925" v="926" actId="1076"/>
          <ac:picMkLst>
            <pc:docMk/>
            <pc:sldMk cId="190179073" sldId="257"/>
            <ac:picMk id="4" creationId="{CCEB9446-FDAD-4A21-9287-F2F113065BAF}"/>
          </ac:picMkLst>
        </pc:picChg>
      </pc:sldChg>
      <pc:sldChg chg="addSp modSp">
        <pc:chgData name="Charlotte Fuglesang" userId="710cf28a-6f02-4a41-b119-e83118e3bae1" providerId="ADAL" clId="{FD77CEE7-2D08-4C44-A0A2-F111F062FC75}" dt="2020-09-13T13:29:56.739" v="904" actId="1076"/>
        <pc:sldMkLst>
          <pc:docMk/>
          <pc:sldMk cId="1139880174" sldId="264"/>
        </pc:sldMkLst>
        <pc:spChg chg="mod">
          <ac:chgData name="Charlotte Fuglesang" userId="710cf28a-6f02-4a41-b119-e83118e3bae1" providerId="ADAL" clId="{FD77CEE7-2D08-4C44-A0A2-F111F062FC75}" dt="2020-09-13T13:28:46.449" v="899" actId="20577"/>
          <ac:spMkLst>
            <pc:docMk/>
            <pc:sldMk cId="1139880174" sldId="264"/>
            <ac:spMk id="8" creationId="{00000000-0000-0000-0000-000000000000}"/>
          </ac:spMkLst>
        </pc:spChg>
        <pc:picChg chg="add mod">
          <ac:chgData name="Charlotte Fuglesang" userId="710cf28a-6f02-4a41-b119-e83118e3bae1" providerId="ADAL" clId="{FD77CEE7-2D08-4C44-A0A2-F111F062FC75}" dt="2020-09-13T13:29:56.739" v="904" actId="1076"/>
          <ac:picMkLst>
            <pc:docMk/>
            <pc:sldMk cId="1139880174" sldId="264"/>
            <ac:picMk id="2" creationId="{360343B5-22E3-402A-B998-3BD64A81B724}"/>
          </ac:picMkLst>
        </pc:picChg>
      </pc:sldChg>
      <pc:sldChg chg="addSp delSp modSp">
        <pc:chgData name="Charlotte Fuglesang" userId="710cf28a-6f02-4a41-b119-e83118e3bae1" providerId="ADAL" clId="{FD77CEE7-2D08-4C44-A0A2-F111F062FC75}" dt="2020-09-13T14:03:28.430" v="1615" actId="2711"/>
        <pc:sldMkLst>
          <pc:docMk/>
          <pc:sldMk cId="4042091613" sldId="267"/>
        </pc:sldMkLst>
        <pc:spChg chg="mod">
          <ac:chgData name="Charlotte Fuglesang" userId="710cf28a-6f02-4a41-b119-e83118e3bae1" providerId="ADAL" clId="{FD77CEE7-2D08-4C44-A0A2-F111F062FC75}" dt="2020-09-13T14:03:28.430" v="1615" actId="2711"/>
          <ac:spMkLst>
            <pc:docMk/>
            <pc:sldMk cId="4042091613" sldId="267"/>
            <ac:spMk id="5" creationId="{00000000-0000-0000-0000-000000000000}"/>
          </ac:spMkLst>
        </pc:spChg>
        <pc:spChg chg="mod">
          <ac:chgData name="Charlotte Fuglesang" userId="710cf28a-6f02-4a41-b119-e83118e3bae1" providerId="ADAL" clId="{FD77CEE7-2D08-4C44-A0A2-F111F062FC75}" dt="2020-09-13T13:58:24.044" v="1502" actId="14100"/>
          <ac:spMkLst>
            <pc:docMk/>
            <pc:sldMk cId="4042091613" sldId="267"/>
            <ac:spMk id="6" creationId="{00000000-0000-0000-0000-000000000000}"/>
          </ac:spMkLst>
        </pc:spChg>
        <pc:spChg chg="add del mod">
          <ac:chgData name="Charlotte Fuglesang" userId="710cf28a-6f02-4a41-b119-e83118e3bae1" providerId="ADAL" clId="{FD77CEE7-2D08-4C44-A0A2-F111F062FC75}" dt="2020-09-13T13:52:39.572" v="1294" actId="931"/>
          <ac:spMkLst>
            <pc:docMk/>
            <pc:sldMk cId="4042091613" sldId="267"/>
            <ac:spMk id="7" creationId="{4B0FDA7C-3621-4BA5-AC0F-4BDF17060B0B}"/>
          </ac:spMkLst>
        </pc:spChg>
        <pc:spChg chg="add del mod">
          <ac:chgData name="Charlotte Fuglesang" userId="710cf28a-6f02-4a41-b119-e83118e3bae1" providerId="ADAL" clId="{FD77CEE7-2D08-4C44-A0A2-F111F062FC75}" dt="2020-09-13T13:54:09.472" v="1295" actId="931"/>
          <ac:spMkLst>
            <pc:docMk/>
            <pc:sldMk cId="4042091613" sldId="267"/>
            <ac:spMk id="8" creationId="{00000000-0000-0000-0000-000000000000}"/>
          </ac:spMkLst>
        </pc:spChg>
        <pc:spChg chg="add del mod">
          <ac:chgData name="Charlotte Fuglesang" userId="710cf28a-6f02-4a41-b119-e83118e3bae1" providerId="ADAL" clId="{FD77CEE7-2D08-4C44-A0A2-F111F062FC75}" dt="2020-09-13T13:52:33.323" v="1286" actId="478"/>
          <ac:spMkLst>
            <pc:docMk/>
            <pc:sldMk cId="4042091613" sldId="267"/>
            <ac:spMk id="11" creationId="{D0FBAFD7-5380-4162-A756-1A1F4DAF1822}"/>
          </ac:spMkLst>
        </pc:spChg>
        <pc:spChg chg="add del mod">
          <ac:chgData name="Charlotte Fuglesang" userId="710cf28a-6f02-4a41-b119-e83118e3bae1" providerId="ADAL" clId="{FD77CEE7-2D08-4C44-A0A2-F111F062FC75}" dt="2020-09-13T13:56:47.186" v="1467" actId="478"/>
          <ac:spMkLst>
            <pc:docMk/>
            <pc:sldMk cId="4042091613" sldId="267"/>
            <ac:spMk id="14" creationId="{022AEA4A-6D08-4927-99C2-E724BD374E69}"/>
          </ac:spMkLst>
        </pc:spChg>
        <pc:spChg chg="add del mod">
          <ac:chgData name="Charlotte Fuglesang" userId="710cf28a-6f02-4a41-b119-e83118e3bae1" providerId="ADAL" clId="{FD77CEE7-2D08-4C44-A0A2-F111F062FC75}" dt="2020-09-13T13:56:27.851" v="1421" actId="478"/>
          <ac:spMkLst>
            <pc:docMk/>
            <pc:sldMk cId="4042091613" sldId="267"/>
            <ac:spMk id="16" creationId="{AE02B72F-2E24-4486-9155-B14F1F9E0419}"/>
          </ac:spMkLst>
        </pc:spChg>
        <pc:spChg chg="add mod">
          <ac:chgData name="Charlotte Fuglesang" userId="710cf28a-6f02-4a41-b119-e83118e3bae1" providerId="ADAL" clId="{FD77CEE7-2D08-4C44-A0A2-F111F062FC75}" dt="2020-09-13T13:57:50.282" v="1497" actId="20577"/>
          <ac:spMkLst>
            <pc:docMk/>
            <pc:sldMk cId="4042091613" sldId="267"/>
            <ac:spMk id="17" creationId="{574171AD-D9DF-48AF-B390-1D12E7F333A9}"/>
          </ac:spMkLst>
        </pc:spChg>
        <pc:spChg chg="add mod">
          <ac:chgData name="Charlotte Fuglesang" userId="710cf28a-6f02-4a41-b119-e83118e3bae1" providerId="ADAL" clId="{FD77CEE7-2D08-4C44-A0A2-F111F062FC75}" dt="2020-09-13T13:58:57.597" v="1539" actId="20577"/>
          <ac:spMkLst>
            <pc:docMk/>
            <pc:sldMk cId="4042091613" sldId="267"/>
            <ac:spMk id="18" creationId="{5ED0D83F-A103-4310-8EA3-0F21C256079A}"/>
          </ac:spMkLst>
        </pc:spChg>
        <pc:spChg chg="add mod">
          <ac:chgData name="Charlotte Fuglesang" userId="710cf28a-6f02-4a41-b119-e83118e3bae1" providerId="ADAL" clId="{FD77CEE7-2D08-4C44-A0A2-F111F062FC75}" dt="2020-09-13T14:02:32.340" v="1612" actId="14100"/>
          <ac:spMkLst>
            <pc:docMk/>
            <pc:sldMk cId="4042091613" sldId="267"/>
            <ac:spMk id="19" creationId="{2B68E576-BCA1-4D6F-9681-02FA1664F3F2}"/>
          </ac:spMkLst>
        </pc:spChg>
        <pc:spChg chg="add mod">
          <ac:chgData name="Charlotte Fuglesang" userId="710cf28a-6f02-4a41-b119-e83118e3bae1" providerId="ADAL" clId="{FD77CEE7-2D08-4C44-A0A2-F111F062FC75}" dt="2020-09-13T14:00:58.821" v="1572" actId="14100"/>
          <ac:spMkLst>
            <pc:docMk/>
            <pc:sldMk cId="4042091613" sldId="267"/>
            <ac:spMk id="20" creationId="{B6C9C2FE-8B85-4BC0-8E66-6660CB77CFC3}"/>
          </ac:spMkLst>
        </pc:spChg>
        <pc:spChg chg="add mod">
          <ac:chgData name="Charlotte Fuglesang" userId="710cf28a-6f02-4a41-b119-e83118e3bae1" providerId="ADAL" clId="{FD77CEE7-2D08-4C44-A0A2-F111F062FC75}" dt="2020-09-13T14:01:58.811" v="1609" actId="1076"/>
          <ac:spMkLst>
            <pc:docMk/>
            <pc:sldMk cId="4042091613" sldId="267"/>
            <ac:spMk id="21" creationId="{B01A2420-3626-4F28-AD17-5E9F039B30D5}"/>
          </ac:spMkLst>
        </pc:spChg>
        <pc:picChg chg="add mod">
          <ac:chgData name="Charlotte Fuglesang" userId="710cf28a-6f02-4a41-b119-e83118e3bae1" providerId="ADAL" clId="{FD77CEE7-2D08-4C44-A0A2-F111F062FC75}" dt="2020-09-13T13:50:02.546" v="1246" actId="14100"/>
          <ac:picMkLst>
            <pc:docMk/>
            <pc:sldMk cId="4042091613" sldId="267"/>
            <ac:picMk id="2" creationId="{EE0AB0BA-6593-4777-A02F-389705D06E07}"/>
          </ac:picMkLst>
        </pc:picChg>
        <pc:picChg chg="add del mod">
          <ac:chgData name="Charlotte Fuglesang" userId="710cf28a-6f02-4a41-b119-e83118e3bae1" providerId="ADAL" clId="{FD77CEE7-2D08-4C44-A0A2-F111F062FC75}" dt="2020-09-13T13:52:39.572" v="1294" actId="931"/>
          <ac:picMkLst>
            <pc:docMk/>
            <pc:sldMk cId="4042091613" sldId="267"/>
            <ac:picMk id="4" creationId="{FB0819C5-143A-4BE8-9A45-25FBBF125A44}"/>
          </ac:picMkLst>
        </pc:picChg>
        <pc:picChg chg="add del mod">
          <ac:chgData name="Charlotte Fuglesang" userId="710cf28a-6f02-4a41-b119-e83118e3bae1" providerId="ADAL" clId="{FD77CEE7-2D08-4C44-A0A2-F111F062FC75}" dt="2020-09-13T14:02:24.163" v="1611" actId="14100"/>
          <ac:picMkLst>
            <pc:docMk/>
            <pc:sldMk cId="4042091613" sldId="267"/>
            <ac:picMk id="13" creationId="{90907E07-93F6-431B-BCCE-E67C46EE2884}"/>
          </ac:picMkLst>
        </pc:picChg>
      </pc:sldChg>
      <pc:sldChg chg="addSp delSp modSp mod chgLayout">
        <pc:chgData name="Charlotte Fuglesang" userId="710cf28a-6f02-4a41-b119-e83118e3bae1" providerId="ADAL" clId="{FD77CEE7-2D08-4C44-A0A2-F111F062FC75}" dt="2020-09-13T13:23:10.921" v="533" actId="962"/>
        <pc:sldMkLst>
          <pc:docMk/>
          <pc:sldMk cId="319300457" sldId="270"/>
        </pc:sldMkLst>
        <pc:spChg chg="del">
          <ac:chgData name="Charlotte Fuglesang" userId="710cf28a-6f02-4a41-b119-e83118e3bae1" providerId="ADAL" clId="{FD77CEE7-2D08-4C44-A0A2-F111F062FC75}" dt="2020-09-13T13:23:04.652" v="531" actId="26606"/>
          <ac:spMkLst>
            <pc:docMk/>
            <pc:sldMk cId="319300457" sldId="270"/>
            <ac:spMk id="2" creationId="{00000000-0000-0000-0000-000000000000}"/>
          </ac:spMkLst>
        </pc:spChg>
        <pc:spChg chg="del">
          <ac:chgData name="Charlotte Fuglesang" userId="710cf28a-6f02-4a41-b119-e83118e3bae1" providerId="ADAL" clId="{FD77CEE7-2D08-4C44-A0A2-F111F062FC75}" dt="2020-09-13T13:23:04.652" v="531" actId="26606"/>
          <ac:spMkLst>
            <pc:docMk/>
            <pc:sldMk cId="319300457" sldId="270"/>
            <ac:spMk id="3" creationId="{00000000-0000-0000-0000-000000000000}"/>
          </ac:spMkLst>
        </pc:spChg>
        <pc:spChg chg="del">
          <ac:chgData name="Charlotte Fuglesang" userId="710cf28a-6f02-4a41-b119-e83118e3bae1" providerId="ADAL" clId="{FD77CEE7-2D08-4C44-A0A2-F111F062FC75}" dt="2020-09-13T13:23:04.652" v="531" actId="26606"/>
          <ac:spMkLst>
            <pc:docMk/>
            <pc:sldMk cId="319300457" sldId="270"/>
            <ac:spMk id="4" creationId="{00000000-0000-0000-0000-000000000000}"/>
          </ac:spMkLst>
        </pc:spChg>
        <pc:picChg chg="add mod">
          <ac:chgData name="Charlotte Fuglesang" userId="710cf28a-6f02-4a41-b119-e83118e3bae1" providerId="ADAL" clId="{FD77CEE7-2D08-4C44-A0A2-F111F062FC75}" dt="2020-09-13T13:23:10.921" v="533" actId="962"/>
          <ac:picMkLst>
            <pc:docMk/>
            <pc:sldMk cId="319300457" sldId="270"/>
            <ac:picMk id="5" creationId="{763C63A7-2235-46BA-BD31-49D8149649AB}"/>
          </ac:picMkLst>
        </pc:picChg>
      </pc:sldChg>
      <pc:sldChg chg="modSp">
        <pc:chgData name="Charlotte Fuglesang" userId="710cf28a-6f02-4a41-b119-e83118e3bae1" providerId="ADAL" clId="{FD77CEE7-2D08-4C44-A0A2-F111F062FC75}" dt="2020-09-13T13:43:13.953" v="990" actId="20577"/>
        <pc:sldMkLst>
          <pc:docMk/>
          <pc:sldMk cId="1019189869" sldId="271"/>
        </pc:sldMkLst>
        <pc:spChg chg="mod">
          <ac:chgData name="Charlotte Fuglesang" userId="710cf28a-6f02-4a41-b119-e83118e3bae1" providerId="ADAL" clId="{FD77CEE7-2D08-4C44-A0A2-F111F062FC75}" dt="2020-09-13T13:43:13.953" v="990" actId="20577"/>
          <ac:spMkLst>
            <pc:docMk/>
            <pc:sldMk cId="1019189869" sldId="271"/>
            <ac:spMk id="6" creationId="{00000000-0000-0000-0000-000000000000}"/>
          </ac:spMkLst>
        </pc:spChg>
      </pc:sldChg>
      <pc:sldChg chg="addSp delSp modSp">
        <pc:chgData name="Charlotte Fuglesang" userId="710cf28a-6f02-4a41-b119-e83118e3bae1" providerId="ADAL" clId="{FD77CEE7-2D08-4C44-A0A2-F111F062FC75}" dt="2020-09-13T13:05:09.786" v="224" actId="14100"/>
        <pc:sldMkLst>
          <pc:docMk/>
          <pc:sldMk cId="2411455798" sldId="272"/>
        </pc:sldMkLst>
        <pc:spChg chg="add mod">
          <ac:chgData name="Charlotte Fuglesang" userId="710cf28a-6f02-4a41-b119-e83118e3bae1" providerId="ADAL" clId="{FD77CEE7-2D08-4C44-A0A2-F111F062FC75}" dt="2020-09-13T13:05:09.786" v="224" actId="14100"/>
          <ac:spMkLst>
            <pc:docMk/>
            <pc:sldMk cId="2411455798" sldId="272"/>
            <ac:spMk id="3" creationId="{276B954C-CE12-44BF-92FC-50B2AF4D6E2C}"/>
          </ac:spMkLst>
        </pc:spChg>
        <pc:spChg chg="mod">
          <ac:chgData name="Charlotte Fuglesang" userId="710cf28a-6f02-4a41-b119-e83118e3bae1" providerId="ADAL" clId="{FD77CEE7-2D08-4C44-A0A2-F111F062FC75}" dt="2020-09-13T13:02:09.157" v="121" actId="20577"/>
          <ac:spMkLst>
            <pc:docMk/>
            <pc:sldMk cId="2411455798" sldId="272"/>
            <ac:spMk id="5" creationId="{00000000-0000-0000-0000-000000000000}"/>
          </ac:spMkLst>
        </pc:spChg>
        <pc:spChg chg="del">
          <ac:chgData name="Charlotte Fuglesang" userId="710cf28a-6f02-4a41-b119-e83118e3bae1" providerId="ADAL" clId="{FD77CEE7-2D08-4C44-A0A2-F111F062FC75}" dt="2020-09-13T12:59:05.555" v="3"/>
          <ac:spMkLst>
            <pc:docMk/>
            <pc:sldMk cId="2411455798" sldId="272"/>
            <ac:spMk id="6" creationId="{00000000-0000-0000-0000-000000000000}"/>
          </ac:spMkLst>
        </pc:spChg>
        <pc:picChg chg="add mod">
          <ac:chgData name="Charlotte Fuglesang" userId="710cf28a-6f02-4a41-b119-e83118e3bae1" providerId="ADAL" clId="{FD77CEE7-2D08-4C44-A0A2-F111F062FC75}" dt="2020-09-13T13:04:15.064" v="221" actId="1076"/>
          <ac:picMkLst>
            <pc:docMk/>
            <pc:sldMk cId="2411455798" sldId="272"/>
            <ac:picMk id="2" creationId="{29DEADB5-E45F-4BF0-95F9-CEB1F5917CDD}"/>
          </ac:picMkLst>
        </pc:picChg>
      </pc:sldChg>
      <pc:sldChg chg="addSp delSp modSp mod chgLayout">
        <pc:chgData name="Charlotte Fuglesang" userId="710cf28a-6f02-4a41-b119-e83118e3bae1" providerId="ADAL" clId="{FD77CEE7-2D08-4C44-A0A2-F111F062FC75}" dt="2020-09-13T13:33:42.877" v="962" actId="20577"/>
        <pc:sldMkLst>
          <pc:docMk/>
          <pc:sldMk cId="3616485131" sldId="273"/>
        </pc:sldMkLst>
        <pc:spChg chg="del">
          <ac:chgData name="Charlotte Fuglesang" userId="710cf28a-6f02-4a41-b119-e83118e3bae1" providerId="ADAL" clId="{FD77CEE7-2D08-4C44-A0A2-F111F062FC75}" dt="2020-09-13T13:06:47.228" v="234" actId="26606"/>
          <ac:spMkLst>
            <pc:docMk/>
            <pc:sldMk cId="3616485131" sldId="273"/>
            <ac:spMk id="4" creationId="{00000000-0000-0000-0000-000000000000}"/>
          </ac:spMkLst>
        </pc:spChg>
        <pc:spChg chg="del">
          <ac:chgData name="Charlotte Fuglesang" userId="710cf28a-6f02-4a41-b119-e83118e3bae1" providerId="ADAL" clId="{FD77CEE7-2D08-4C44-A0A2-F111F062FC75}" dt="2020-09-13T13:06:47.228" v="234" actId="26606"/>
          <ac:spMkLst>
            <pc:docMk/>
            <pc:sldMk cId="3616485131" sldId="273"/>
            <ac:spMk id="5" creationId="{00000000-0000-0000-0000-000000000000}"/>
          </ac:spMkLst>
        </pc:spChg>
        <pc:spChg chg="add mod">
          <ac:chgData name="Charlotte Fuglesang" userId="710cf28a-6f02-4a41-b119-e83118e3bae1" providerId="ADAL" clId="{FD77CEE7-2D08-4C44-A0A2-F111F062FC75}" dt="2020-09-13T13:12:40.530" v="261" actId="20577"/>
          <ac:spMkLst>
            <pc:docMk/>
            <pc:sldMk cId="3616485131" sldId="273"/>
            <ac:spMk id="10" creationId="{BBA5E7B4-8DEA-435A-A736-E66AEEB800F0}"/>
          </ac:spMkLst>
        </pc:spChg>
        <pc:spChg chg="add mod">
          <ac:chgData name="Charlotte Fuglesang" userId="710cf28a-6f02-4a41-b119-e83118e3bae1" providerId="ADAL" clId="{FD77CEE7-2D08-4C44-A0A2-F111F062FC75}" dt="2020-09-13T13:33:42.877" v="962" actId="20577"/>
          <ac:spMkLst>
            <pc:docMk/>
            <pc:sldMk cId="3616485131" sldId="273"/>
            <ac:spMk id="12" creationId="{B00EAED7-8FBE-45C7-98E6-46EC8D739EA5}"/>
          </ac:spMkLst>
        </pc:spChg>
        <pc:picChg chg="add mod">
          <ac:chgData name="Charlotte Fuglesang" userId="710cf28a-6f02-4a41-b119-e83118e3bae1" providerId="ADAL" clId="{FD77CEE7-2D08-4C44-A0A2-F111F062FC75}" dt="2020-09-13T13:07:08.979" v="238" actId="14100"/>
          <ac:picMkLst>
            <pc:docMk/>
            <pc:sldMk cId="3616485131" sldId="273"/>
            <ac:picMk id="2" creationId="{99FE8415-7F76-45C7-A635-6D015CF3B05D}"/>
          </ac:picMkLst>
        </pc:picChg>
      </pc:sldChg>
      <pc:sldChg chg="addSp modSp">
        <pc:chgData name="Charlotte Fuglesang" userId="710cf28a-6f02-4a41-b119-e83118e3bae1" providerId="ADAL" clId="{FD77CEE7-2D08-4C44-A0A2-F111F062FC75}" dt="2020-09-13T13:27:52.200" v="864" actId="113"/>
        <pc:sldMkLst>
          <pc:docMk/>
          <pc:sldMk cId="3690497696" sldId="274"/>
        </pc:sldMkLst>
        <pc:spChg chg="mod">
          <ac:chgData name="Charlotte Fuglesang" userId="710cf28a-6f02-4a41-b119-e83118e3bae1" providerId="ADAL" clId="{FD77CEE7-2D08-4C44-A0A2-F111F062FC75}" dt="2020-09-13T13:16:57.924" v="493" actId="20577"/>
          <ac:spMkLst>
            <pc:docMk/>
            <pc:sldMk cId="3690497696" sldId="274"/>
            <ac:spMk id="4" creationId="{00000000-0000-0000-0000-000000000000}"/>
          </ac:spMkLst>
        </pc:spChg>
        <pc:spChg chg="mod">
          <ac:chgData name="Charlotte Fuglesang" userId="710cf28a-6f02-4a41-b119-e83118e3bae1" providerId="ADAL" clId="{FD77CEE7-2D08-4C44-A0A2-F111F062FC75}" dt="2020-09-13T13:27:52.200" v="864" actId="113"/>
          <ac:spMkLst>
            <pc:docMk/>
            <pc:sldMk cId="3690497696" sldId="274"/>
            <ac:spMk id="5" creationId="{00000000-0000-0000-0000-000000000000}"/>
          </ac:spMkLst>
        </pc:spChg>
        <pc:picChg chg="add mod">
          <ac:chgData name="Charlotte Fuglesang" userId="710cf28a-6f02-4a41-b119-e83118e3bae1" providerId="ADAL" clId="{FD77CEE7-2D08-4C44-A0A2-F111F062FC75}" dt="2020-09-13T13:27:22.747" v="861" actId="1076"/>
          <ac:picMkLst>
            <pc:docMk/>
            <pc:sldMk cId="3690497696" sldId="274"/>
            <ac:picMk id="2" creationId="{94EEB51D-1A68-488D-8424-B484BBF44643}"/>
          </ac:picMkLst>
        </pc:picChg>
      </pc:sldChg>
      <pc:sldChg chg="modSp">
        <pc:chgData name="Charlotte Fuglesang" userId="710cf28a-6f02-4a41-b119-e83118e3bae1" providerId="ADAL" clId="{FD77CEE7-2D08-4C44-A0A2-F111F062FC75}" dt="2020-09-13T13:47:44.269" v="1167" actId="20577"/>
        <pc:sldMkLst>
          <pc:docMk/>
          <pc:sldMk cId="340023522" sldId="277"/>
        </pc:sldMkLst>
        <pc:spChg chg="mod">
          <ac:chgData name="Charlotte Fuglesang" userId="710cf28a-6f02-4a41-b119-e83118e3bae1" providerId="ADAL" clId="{FD77CEE7-2D08-4C44-A0A2-F111F062FC75}" dt="2020-09-13T13:47:18.749" v="1103" actId="20577"/>
          <ac:spMkLst>
            <pc:docMk/>
            <pc:sldMk cId="340023522" sldId="277"/>
            <ac:spMk id="2" creationId="{00000000-0000-0000-0000-000000000000}"/>
          </ac:spMkLst>
        </pc:spChg>
        <pc:spChg chg="mod">
          <ac:chgData name="Charlotte Fuglesang" userId="710cf28a-6f02-4a41-b119-e83118e3bae1" providerId="ADAL" clId="{FD77CEE7-2D08-4C44-A0A2-F111F062FC75}" dt="2020-09-13T13:47:44.269" v="1167" actId="20577"/>
          <ac:spMkLst>
            <pc:docMk/>
            <pc:sldMk cId="340023522" sldId="277"/>
            <ac:spMk id="5" creationId="{00000000-0000-0000-0000-000000000000}"/>
          </ac:spMkLst>
        </pc:spChg>
      </pc:sldChg>
      <pc:sldChg chg="addSp delSp modSp">
        <pc:chgData name="Charlotte Fuglesang" userId="710cf28a-6f02-4a41-b119-e83118e3bae1" providerId="ADAL" clId="{FD77CEE7-2D08-4C44-A0A2-F111F062FC75}" dt="2020-09-13T13:05:30.177" v="227"/>
        <pc:sldMkLst>
          <pc:docMk/>
          <pc:sldMk cId="745800560" sldId="282"/>
        </pc:sldMkLst>
        <pc:spChg chg="del">
          <ac:chgData name="Charlotte Fuglesang" userId="710cf28a-6f02-4a41-b119-e83118e3bae1" providerId="ADAL" clId="{FD77CEE7-2D08-4C44-A0A2-F111F062FC75}" dt="2020-09-13T13:05:30.177" v="227"/>
          <ac:spMkLst>
            <pc:docMk/>
            <pc:sldMk cId="745800560" sldId="282"/>
            <ac:spMk id="2" creationId="{00000000-0000-0000-0000-000000000000}"/>
          </ac:spMkLst>
        </pc:spChg>
        <pc:spChg chg="add mod">
          <ac:chgData name="Charlotte Fuglesang" userId="710cf28a-6f02-4a41-b119-e83118e3bae1" providerId="ADAL" clId="{FD77CEE7-2D08-4C44-A0A2-F111F062FC75}" dt="2020-09-13T13:05:30.177" v="227"/>
          <ac:spMkLst>
            <pc:docMk/>
            <pc:sldMk cId="745800560" sldId="282"/>
            <ac:spMk id="17" creationId="{56ACBC36-6E52-4E49-A70A-EC449160CA56}"/>
          </ac:spMkLst>
        </pc:spChg>
      </pc:sldChg>
      <pc:sldChg chg="addSp delSp modSp mod modClrScheme chgLayout">
        <pc:chgData name="Charlotte Fuglesang" userId="710cf28a-6f02-4a41-b119-e83118e3bae1" providerId="ADAL" clId="{FD77CEE7-2D08-4C44-A0A2-F111F062FC75}" dt="2020-09-13T13:21:47.077" v="529" actId="26606"/>
        <pc:sldMkLst>
          <pc:docMk/>
          <pc:sldMk cId="4240293070" sldId="283"/>
        </pc:sldMkLst>
        <pc:spChg chg="del">
          <ac:chgData name="Charlotte Fuglesang" userId="710cf28a-6f02-4a41-b119-e83118e3bae1" providerId="ADAL" clId="{FD77CEE7-2D08-4C44-A0A2-F111F062FC75}" dt="2020-09-13T13:21:47.077" v="529" actId="26606"/>
          <ac:spMkLst>
            <pc:docMk/>
            <pc:sldMk cId="4240293070" sldId="283"/>
            <ac:spMk id="2" creationId="{00000000-0000-0000-0000-000000000000}"/>
          </ac:spMkLst>
        </pc:spChg>
        <pc:spChg chg="del">
          <ac:chgData name="Charlotte Fuglesang" userId="710cf28a-6f02-4a41-b119-e83118e3bae1" providerId="ADAL" clId="{FD77CEE7-2D08-4C44-A0A2-F111F062FC75}" dt="2020-09-13T13:21:42.880" v="528"/>
          <ac:spMkLst>
            <pc:docMk/>
            <pc:sldMk cId="4240293070" sldId="283"/>
            <ac:spMk id="3" creationId="{00000000-0000-0000-0000-000000000000}"/>
          </ac:spMkLst>
        </pc:spChg>
        <pc:spChg chg="del">
          <ac:chgData name="Charlotte Fuglesang" userId="710cf28a-6f02-4a41-b119-e83118e3bae1" providerId="ADAL" clId="{FD77CEE7-2D08-4C44-A0A2-F111F062FC75}" dt="2020-09-13T13:21:47.077" v="529" actId="26606"/>
          <ac:spMkLst>
            <pc:docMk/>
            <pc:sldMk cId="4240293070" sldId="283"/>
            <ac:spMk id="4" creationId="{00000000-0000-0000-0000-000000000000}"/>
          </ac:spMkLst>
        </pc:spChg>
        <pc:picChg chg="add mod">
          <ac:chgData name="Charlotte Fuglesang" userId="710cf28a-6f02-4a41-b119-e83118e3bae1" providerId="ADAL" clId="{FD77CEE7-2D08-4C44-A0A2-F111F062FC75}" dt="2020-09-13T13:21:47.077" v="529" actId="26606"/>
          <ac:picMkLst>
            <pc:docMk/>
            <pc:sldMk cId="4240293070" sldId="283"/>
            <ac:picMk id="5" creationId="{00E3D894-43D3-407B-B3C5-490A51699242}"/>
          </ac:picMkLst>
        </pc:picChg>
      </pc:sldChg>
      <pc:sldMasterChg chg="modSldLayout">
        <pc:chgData name="Charlotte Fuglesang" userId="710cf28a-6f02-4a41-b119-e83118e3bae1" providerId="ADAL" clId="{FD77CEE7-2D08-4C44-A0A2-F111F062FC75}" dt="2020-09-13T13:06:07.898" v="232" actId="20577"/>
        <pc:sldMasterMkLst>
          <pc:docMk/>
          <pc:sldMasterMk cId="2143522105" sldId="2147483648"/>
        </pc:sldMasterMkLst>
        <pc:sldLayoutChg chg="modSp">
          <pc:chgData name="Charlotte Fuglesang" userId="710cf28a-6f02-4a41-b119-e83118e3bae1" providerId="ADAL" clId="{FD77CEE7-2D08-4C44-A0A2-F111F062FC75}" dt="2020-09-13T13:06:07.898" v="232" actId="20577"/>
          <pc:sldLayoutMkLst>
            <pc:docMk/>
            <pc:sldMasterMk cId="2143522105" sldId="2147483648"/>
            <pc:sldLayoutMk cId="2068531182" sldId="2147483669"/>
          </pc:sldLayoutMkLst>
          <pc:spChg chg="mod">
            <ac:chgData name="Charlotte Fuglesang" userId="710cf28a-6f02-4a41-b119-e83118e3bae1" providerId="ADAL" clId="{FD77CEE7-2D08-4C44-A0A2-F111F062FC75}" dt="2020-09-13T13:06:07.898" v="232" actId="20577"/>
            <ac:spMkLst>
              <pc:docMk/>
              <pc:sldMasterMk cId="2143522105" sldId="2147483648"/>
              <pc:sldLayoutMk cId="2068531182" sldId="2147483669"/>
              <ac:spMk id="25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da-DK" smtClean="0"/>
              <a:t>15-09-2020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edit</a:t>
            </a:r>
            <a:r>
              <a:rPr lang="da-DK"/>
              <a:t> Master </a:t>
            </a:r>
            <a:r>
              <a:rPr lang="da-DK" err="1"/>
              <a:t>text</a:t>
            </a:r>
            <a:r>
              <a:rPr lang="da-DK"/>
              <a:t> styles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5015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7990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5552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8207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4222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1736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3272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091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7331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3104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921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7044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5623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310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imaryColor"/>
          <p:cNvSpPr/>
          <p:nvPr userDrawn="1"/>
        </p:nvSpPr>
        <p:spPr>
          <a:xfrm>
            <a:off x="0" y="-1"/>
            <a:ext cx="12192000" cy="6854825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sp>
        <p:nvSpPr>
          <p:cNvPr id="11" name="SecondaryColor"/>
          <p:cNvSpPr/>
          <p:nvPr userDrawn="1"/>
        </p:nvSpPr>
        <p:spPr>
          <a:xfrm>
            <a:off x="0" y="5475600"/>
            <a:ext cx="12192002" cy="13824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FFFFFF"/>
              </a:solidFill>
            </a:endParaRPr>
          </a:p>
        </p:txBody>
      </p:sp>
      <p:pic>
        <p:nvPicPr>
          <p:cNvPr id="16" name="Femte element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1"/>
          <a:stretch/>
        </p:blipFill>
        <p:spPr>
          <a:xfrm>
            <a:off x="3021340" y="45958"/>
            <a:ext cx="8883323" cy="5380808"/>
          </a:xfrm>
          <a:prstGeom prst="rect">
            <a:avLst/>
          </a:prstGeom>
        </p:spPr>
      </p:pic>
      <p:sp>
        <p:nvSpPr>
          <p:cNvPr id="12" name="Institutlinje"/>
          <p:cNvSpPr/>
          <p:nvPr userDrawn="1"/>
        </p:nvSpPr>
        <p:spPr>
          <a:xfrm>
            <a:off x="0" y="5420181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65176" y="5822388"/>
            <a:ext cx="6408510" cy="665532"/>
          </a:xfrm>
        </p:spPr>
        <p:txBody>
          <a:bodyPr anchor="t" anchorCtr="0"/>
          <a:lstStyle>
            <a:lvl1pPr algn="l">
              <a:lnSpc>
                <a:spcPct val="110000"/>
              </a:lnSpc>
              <a:defRPr sz="200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760939" y="6489700"/>
            <a:ext cx="2820461" cy="365125"/>
          </a:xfrm>
        </p:spPr>
        <p:txBody>
          <a:bodyPr/>
          <a:lstStyle/>
          <a:p>
            <a:fld id="{54E0A626-36E7-4ACB-AE94-30B8AB1B2246}" type="datetimeFigureOut">
              <a:rPr lang="da-DK" smtClean="0"/>
              <a:t>15-09-2020</a:t>
            </a:fld>
            <a:endParaRPr lang="da-DK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4038600" y="6489700"/>
            <a:ext cx="4114800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  <p:pic>
        <p:nvPicPr>
          <p:cNvPr id="14" name="(n) 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71522"/>
            <a:ext cx="615927" cy="615927"/>
          </a:xfrm>
          <a:prstGeom prst="rect">
            <a:avLst/>
          </a:prstGeom>
        </p:spPr>
      </p:pic>
      <p:sp>
        <p:nvSpPr>
          <p:cNvPr id="10" name="LogoPPT"/>
          <p:cNvSpPr/>
          <p:nvPr userDrawn="1"/>
        </p:nvSpPr>
        <p:spPr>
          <a:xfrm>
            <a:off x="9421200" y="5810400"/>
            <a:ext cx="24336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8" name="LogoPPT_bmkArt">
            <a:extLst>
              <a:ext uri="{FF2B5EF4-FFF2-40B4-BE49-F238E27FC236}">
                <a16:creationId xmlns:a16="http://schemas.microsoft.com/office/drawing/2014/main" id="{39888D28-F46D-49B8-A80E-39B3DDF9CF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561" y="5810400"/>
            <a:ext cx="341024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forside - bille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00400"/>
          </a:xfrm>
          <a:solidFill>
            <a:schemeClr val="bg1"/>
          </a:solidFill>
        </p:spPr>
        <p:txBody>
          <a:bodyPr lIns="3996000" tIns="0" rIns="0" anchor="ctr" anchorCtr="0"/>
          <a:lstStyle>
            <a:lvl1pPr marL="0" indent="0" algn="ctr">
              <a:buNone/>
              <a:defRPr sz="1800" baseline="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939" y="1357312"/>
            <a:ext cx="10656362" cy="1910143"/>
          </a:xfrm>
        </p:spPr>
        <p:txBody>
          <a:bodyPr/>
          <a:lstStyle>
            <a:lvl1pPr>
              <a:defRPr sz="6600" spc="600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3" name="Pladsholder til indhold 2"/>
          <p:cNvSpPr>
            <a:spLocks noGrp="1"/>
          </p:cNvSpPr>
          <p:nvPr>
            <p:ph sz="quarter" idx="13"/>
          </p:nvPr>
        </p:nvSpPr>
        <p:spPr>
          <a:xfrm>
            <a:off x="765176" y="3560064"/>
            <a:ext cx="10652124" cy="273437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15-09-2020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14" name="(n)W"/>
          <p:cNvSpPr>
            <a:spLocks noGrp="1"/>
          </p:cNvSpPr>
          <p:nvPr>
            <p:ph type="body" sz="quarter" idx="15" hasCustomPrompt="1"/>
          </p:nvPr>
        </p:nvSpPr>
        <p:spPr>
          <a:xfrm>
            <a:off x="151200" y="150990"/>
            <a:ext cx="6156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0834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forside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42" y="1155799"/>
            <a:ext cx="5746539" cy="5394127"/>
          </a:xfrm>
          <a:prstGeom prst="rect">
            <a:avLst/>
          </a:prstGeom>
        </p:spPr>
      </p:pic>
      <p:sp>
        <p:nvSpPr>
          <p:cNvPr id="12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55606" y="1659452"/>
            <a:ext cx="7416000" cy="2168975"/>
          </a:xfrm>
        </p:spPr>
        <p:txBody>
          <a:bodyPr anchor="b"/>
          <a:lstStyle>
            <a:lvl1pPr>
              <a:defRPr sz="4500" spc="450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765174" y="3831570"/>
            <a:ext cx="7416000" cy="1202158"/>
          </a:xfrm>
        </p:spPr>
        <p:txBody>
          <a:bodyPr/>
          <a:lstStyle>
            <a:lvl1pPr marL="0" indent="0">
              <a:buNone/>
              <a:defRPr sz="2400" i="1" spc="20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15-09-2020</a:t>
            </a:fld>
            <a:endParaRPr lang="da-DK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94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13" y="75272"/>
            <a:ext cx="6991093" cy="4940118"/>
          </a:xfrm>
          <a:prstGeom prst="rect">
            <a:avLst/>
          </a:prstGeom>
        </p:spPr>
      </p:pic>
      <p:sp>
        <p:nvSpPr>
          <p:cNvPr id="1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345937"/>
            <a:ext cx="55080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8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89826" y="4550252"/>
            <a:ext cx="9428000" cy="1912444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i="1" spc="200" baseline="0">
                <a:solidFill>
                  <a:srgbClr val="FFFFFF"/>
                </a:solidFill>
              </a:defRPr>
            </a:lvl1pPr>
            <a:lvl2pPr marL="187200" indent="-187200">
              <a:defRPr sz="2000">
                <a:solidFill>
                  <a:srgbClr val="FFFFFF"/>
                </a:solidFill>
              </a:defRPr>
            </a:lvl2pPr>
            <a:lvl3pPr marL="367200" indent="-180000">
              <a:defRPr sz="1800"/>
            </a:lvl3pPr>
            <a:lvl4pPr marL="540000" indent="-172800">
              <a:defRPr sz="1600"/>
            </a:lvl4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15-09-2020</a:t>
            </a:fld>
            <a:endParaRPr lang="da-DK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78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2" b="7163"/>
          <a:stretch/>
        </p:blipFill>
        <p:spPr>
          <a:xfrm>
            <a:off x="6880143" y="2199409"/>
            <a:ext cx="5305995" cy="4595091"/>
          </a:xfrm>
          <a:prstGeom prst="rect">
            <a:avLst/>
          </a:prstGeom>
        </p:spPr>
      </p:pic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759600" y="3344400"/>
            <a:ext cx="5508000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89826" y="4550252"/>
            <a:ext cx="9428000" cy="1912444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i="1" spc="200" baseline="0">
                <a:solidFill>
                  <a:srgbClr val="FFFFFF"/>
                </a:solidFill>
              </a:defRPr>
            </a:lvl1pPr>
            <a:lvl2pPr marL="187200" indent="-187200">
              <a:defRPr sz="2000">
                <a:solidFill>
                  <a:srgbClr val="FFFFFF"/>
                </a:solidFill>
              </a:defRPr>
            </a:lvl2pPr>
            <a:lvl3pPr marL="367200" indent="-180000">
              <a:defRPr sz="1800"/>
            </a:lvl3pPr>
            <a:lvl4pPr marL="540000" indent="-172800">
              <a:defRPr sz="1600"/>
            </a:lvl4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15-09-2020</a:t>
            </a:fld>
            <a:endParaRPr lang="da-DK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12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49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vid baggrund"/>
          <p:cNvSpPr/>
          <p:nvPr userDrawn="1"/>
        </p:nvSpPr>
        <p:spPr>
          <a:xfrm>
            <a:off x="0" y="0"/>
            <a:ext cx="12192000" cy="68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7" name="Pladsholder til dato 6" hidden="1"/>
          <p:cNvSpPr>
            <a:spLocks noGrp="1"/>
          </p:cNvSpPr>
          <p:nvPr>
            <p:ph type="dt" sz="half" idx="10"/>
          </p:nvPr>
        </p:nvSpPr>
        <p:spPr>
          <a:xfrm>
            <a:off x="838200" y="7118350"/>
            <a:ext cx="2743200" cy="365125"/>
          </a:xfrm>
        </p:spPr>
        <p:txBody>
          <a:bodyPr/>
          <a:lstStyle/>
          <a:p>
            <a:fld id="{54E0A626-36E7-4ACB-AE94-30B8AB1B2246}" type="datetimeFigureOut">
              <a:rPr lang="da-DK" smtClean="0"/>
              <a:t>15-09-2020</a:t>
            </a:fld>
            <a:endParaRPr lang="da-DK"/>
          </a:p>
        </p:txBody>
      </p:sp>
      <p:sp>
        <p:nvSpPr>
          <p:cNvPr id="8" name="Pladsholder til sidefod 7" hidden="1"/>
          <p:cNvSpPr>
            <a:spLocks noGrp="1"/>
          </p:cNvSpPr>
          <p:nvPr>
            <p:ph type="ftr" sz="quarter" idx="11"/>
          </p:nvPr>
        </p:nvSpPr>
        <p:spPr>
          <a:xfrm>
            <a:off x="4038600" y="7118350"/>
            <a:ext cx="4114800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9" name="Pladsholder til slidenummer 8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7118350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Pladsholder til bille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00400"/>
          </a:xfrm>
          <a:noFill/>
        </p:spPr>
        <p:txBody>
          <a:bodyPr tIns="648000" anchor="ctr" anchorCtr="0"/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og indsæt billede</a:t>
            </a:r>
          </a:p>
        </p:txBody>
      </p:sp>
      <p:sp>
        <p:nvSpPr>
          <p:cNvPr id="20" name="(n)W"/>
          <p:cNvSpPr>
            <a:spLocks noGrp="1"/>
          </p:cNvSpPr>
          <p:nvPr>
            <p:ph type="body" sz="quarter" idx="15" hasCustomPrompt="1"/>
          </p:nvPr>
        </p:nvSpPr>
        <p:spPr>
          <a:xfrm>
            <a:off x="151200" y="150990"/>
            <a:ext cx="6156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768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pic>
        <p:nvPicPr>
          <p:cNvPr id="39" name="Billede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96" y="-6435"/>
            <a:ext cx="5165535" cy="4355940"/>
          </a:xfrm>
          <a:prstGeom prst="rect">
            <a:avLst/>
          </a:prstGeom>
        </p:spPr>
      </p:pic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15-09-2020</a:t>
            </a:fld>
            <a:endParaRPr lang="da-DK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40" name="(n)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sp>
        <p:nvSpPr>
          <p:cNvPr id="26" name="USR_DirectPhone" hidden="1"/>
          <p:cNvSpPr/>
          <p:nvPr userDrawn="1"/>
        </p:nvSpPr>
        <p:spPr>
          <a:xfrm>
            <a:off x="757647" y="597908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+4524259455</a:t>
            </a:r>
          </a:p>
        </p:txBody>
      </p:sp>
      <p:sp>
        <p:nvSpPr>
          <p:cNvPr id="27" name="USR_Email"/>
          <p:cNvSpPr/>
          <p:nvPr userDrawn="1"/>
        </p:nvSpPr>
        <p:spPr>
          <a:xfrm>
            <a:off x="765175" y="5487560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>
                <a:solidFill>
                  <a:srgbClr val="FFFFFF"/>
                </a:solidFill>
              </a:rPr>
              <a:t>c.fuglesang@rn.dk</a:t>
            </a:r>
          </a:p>
        </p:txBody>
      </p:sp>
      <p:sp>
        <p:nvSpPr>
          <p:cNvPr id="32" name="USR_Unit" hidden="1"/>
          <p:cNvSpPr/>
          <p:nvPr userDrawn="1"/>
        </p:nvSpPr>
        <p:spPr>
          <a:xfrm>
            <a:off x="765175" y="4996037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Hospitalsledelsen</a:t>
            </a:r>
          </a:p>
        </p:txBody>
      </p:sp>
      <p:sp>
        <p:nvSpPr>
          <p:cNvPr id="35" name="USR_Speciality" hidden="1"/>
          <p:cNvSpPr/>
          <p:nvPr userDrawn="1"/>
        </p:nvSpPr>
        <p:spPr>
          <a:xfrm>
            <a:off x="765175" y="4504514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Hospitalsledelsen</a:t>
            </a:r>
          </a:p>
        </p:txBody>
      </p:sp>
      <p:sp>
        <p:nvSpPr>
          <p:cNvPr id="36" name="USR_Department" hidden="1"/>
          <p:cNvSpPr/>
          <p:nvPr userDrawn="1"/>
        </p:nvSpPr>
        <p:spPr>
          <a:xfrm>
            <a:off x="765175" y="401299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Hospitalsledelsen</a:t>
            </a:r>
          </a:p>
        </p:txBody>
      </p:sp>
      <p:sp>
        <p:nvSpPr>
          <p:cNvPr id="37" name="SD_OFF_Institute" hidden="1"/>
          <p:cNvSpPr/>
          <p:nvPr userDrawn="1"/>
        </p:nvSpPr>
        <p:spPr>
          <a:xfrm>
            <a:off x="765175" y="3521468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/>
              <a:t>Regionshospital Nordjylland</a:t>
            </a:r>
          </a:p>
        </p:txBody>
      </p:sp>
      <p:sp>
        <p:nvSpPr>
          <p:cNvPr id="25" name="SD_VAR_HEADER"/>
          <p:cNvSpPr/>
          <p:nvPr userDrawn="1">
            <p:custDataLst>
              <p:tags r:id="rId1"/>
            </p:custDataLst>
          </p:nvPr>
        </p:nvSpPr>
        <p:spPr>
          <a:xfrm>
            <a:off x="765175" y="3444467"/>
            <a:ext cx="10660180" cy="2773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35000"/>
              </a:lnSpc>
              <a:spcAft>
                <a:spcPts val="0"/>
              </a:spcAft>
            </a:pPr>
            <a:r>
              <a:rPr lang="da-DK" sz="2400">
                <a:solidFill>
                  <a:srgbClr val="FFFFFF"/>
                </a:solidFill>
              </a:rPr>
              <a:t>Regionshospital Nordjylland</a:t>
            </a:r>
            <a:br>
              <a:rPr lang="da-DK" sz="2400">
                <a:solidFill>
                  <a:srgbClr val="FFFFFF"/>
                </a:solidFill>
              </a:rPr>
            </a:br>
            <a:r>
              <a:rPr lang="da-DK" sz="2400">
                <a:solidFill>
                  <a:srgbClr val="FFFFFF"/>
                </a:solidFill>
              </a:rPr>
              <a:t>Hospitalsledelsen</a:t>
            </a:r>
            <a:br>
              <a:rPr lang="da-DK" sz="2400">
                <a:solidFill>
                  <a:srgbClr val="FFFFFF"/>
                </a:solidFill>
              </a:rPr>
            </a:br>
            <a:r>
              <a:rPr lang="da-DK" sz="2400">
                <a:solidFill>
                  <a:srgbClr val="FFFFFF"/>
                </a:solidFill>
              </a:rPr>
              <a:t>Hospitalsledelsen</a:t>
            </a:r>
            <a:br>
              <a:rPr lang="da-DK" sz="2400">
                <a:solidFill>
                  <a:srgbClr val="FFFFFF"/>
                </a:solidFill>
              </a:rPr>
            </a:br>
            <a:r>
              <a:rPr lang="da-DK" sz="2400">
                <a:solidFill>
                  <a:srgbClr val="FFFFFF"/>
                </a:solidFill>
              </a:rPr>
              <a:t>Hospitalsledelsen</a:t>
            </a:r>
            <a:br>
              <a:rPr lang="da-DK" sz="2400">
                <a:solidFill>
                  <a:srgbClr val="FFFFFF"/>
                </a:solidFill>
              </a:rPr>
            </a:br>
            <a:r>
              <a:rPr lang="da-DK" sz="2400">
                <a:solidFill>
                  <a:srgbClr val="FFFFFF"/>
                </a:solidFill>
              </a:rPr>
              <a:t>c.fuglesang@rn.dk</a:t>
            </a:r>
            <a:br>
              <a:rPr lang="da-DK" sz="2400">
                <a:solidFill>
                  <a:srgbClr val="FFFFFF"/>
                </a:solidFill>
              </a:rPr>
            </a:br>
            <a:r>
              <a:rPr lang="da-DK" sz="2400">
                <a:solidFill>
                  <a:srgbClr val="FFFFFF"/>
                </a:solidFill>
              </a:rPr>
              <a:t>+4524259455</a:t>
            </a:r>
          </a:p>
        </p:txBody>
      </p:sp>
      <p:sp>
        <p:nvSpPr>
          <p:cNvPr id="42" name="USR_name"/>
          <p:cNvSpPr/>
          <p:nvPr userDrawn="1"/>
        </p:nvSpPr>
        <p:spPr>
          <a:xfrm>
            <a:off x="765175" y="2660470"/>
            <a:ext cx="10660180" cy="751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l"/>
            <a:r>
              <a:rPr lang="da-DK" sz="5000" b="1" cap="all" spc="500" baseline="0">
                <a:solidFill>
                  <a:srgbClr val="FFFFFF"/>
                </a:solidFill>
              </a:rPr>
              <a:t>Charlotte Fuglesang</a:t>
            </a:r>
          </a:p>
        </p:txBody>
      </p:sp>
      <p:sp>
        <p:nvSpPr>
          <p:cNvPr id="41" name="USR_Title"/>
          <p:cNvSpPr/>
          <p:nvPr userDrawn="1"/>
        </p:nvSpPr>
        <p:spPr>
          <a:xfrm>
            <a:off x="765175" y="221876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a-DK" sz="2400">
                <a:solidFill>
                  <a:srgbClr val="FFFFFF"/>
                </a:solidFill>
              </a:rPr>
              <a:t>Direktør med plejefagligt ansvar</a:t>
            </a:r>
          </a:p>
        </p:txBody>
      </p:sp>
    </p:spTree>
    <p:extLst>
      <p:ext uri="{BB962C8B-B14F-4D97-AF65-F5344CB8AC3E}">
        <p14:creationId xmlns:p14="http://schemas.microsoft.com/office/powerpoint/2010/main" val="2068531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15-09-2020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15-09-2020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dhold - far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sp>
        <p:nvSpPr>
          <p:cNvPr id="15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15-09-2020</a:t>
            </a:fld>
            <a:endParaRPr lang="da-DK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6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25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15-09-2020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ndhold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sp>
        <p:nvSpPr>
          <p:cNvPr id="28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8152874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>
          <a:xfrm>
            <a:off x="765175" y="1638696"/>
            <a:ext cx="6984000" cy="4824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15-09-2020</a:t>
            </a:fld>
            <a:endParaRPr lang="da-DK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6" name="Billed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847" y="968429"/>
            <a:ext cx="4870271" cy="4955993"/>
          </a:xfrm>
          <a:prstGeom prst="rect">
            <a:avLst/>
          </a:prstGeom>
        </p:spPr>
      </p:pic>
      <p:pic>
        <p:nvPicPr>
          <p:cNvPr id="37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17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2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5175" y="1638696"/>
            <a:ext cx="5148264" cy="482398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indhold 3"/>
          <p:cNvSpPr>
            <a:spLocks noGrp="1"/>
          </p:cNvSpPr>
          <p:nvPr>
            <p:ph sz="quarter" idx="13"/>
          </p:nvPr>
        </p:nvSpPr>
        <p:spPr>
          <a:xfrm>
            <a:off x="6269038" y="1638300"/>
            <a:ext cx="5148788" cy="482439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15-09-2020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55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2 indhold -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14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>
          <a:xfrm>
            <a:off x="765175" y="1638696"/>
            <a:ext cx="5148264" cy="482398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8" name="Text"/>
          <p:cNvSpPr>
            <a:spLocks noGrp="1"/>
          </p:cNvSpPr>
          <p:nvPr>
            <p:ph sz="quarter" idx="13"/>
          </p:nvPr>
        </p:nvSpPr>
        <p:spPr>
          <a:xfrm>
            <a:off x="6269038" y="1638300"/>
            <a:ext cx="5148788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15-09-2020</a:t>
            </a:fld>
            <a:endParaRPr lang="da-DK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463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1/2 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vid baggrund"/>
          <p:cNvSpPr/>
          <p:nvPr userDrawn="1"/>
        </p:nvSpPr>
        <p:spPr>
          <a:xfrm>
            <a:off x="5981700" y="0"/>
            <a:ext cx="6210299" cy="680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6" name="PrimaryColor"/>
          <p:cNvSpPr/>
          <p:nvPr userDrawn="1"/>
        </p:nvSpPr>
        <p:spPr>
          <a:xfrm>
            <a:off x="-1" y="0"/>
            <a:ext cx="6019035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6" name="Text"/>
          <p:cNvSpPr>
            <a:spLocks noGrp="1"/>
          </p:cNvSpPr>
          <p:nvPr>
            <p:ph type="body" sz="quarter" idx="14"/>
          </p:nvPr>
        </p:nvSpPr>
        <p:spPr>
          <a:xfrm>
            <a:off x="765174" y="1638300"/>
            <a:ext cx="4797425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2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981700" y="0"/>
            <a:ext cx="6210299" cy="6800400"/>
          </a:xfrm>
          <a:noFill/>
        </p:spPr>
        <p:txBody>
          <a:bodyPr tIns="648000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15-09-2020</a:t>
            </a:fld>
            <a:endParaRPr lang="da-DK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19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95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bomærk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cond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PrimaryColor"/>
          <p:cNvSpPr/>
          <p:nvPr userDrawn="1"/>
        </p:nvSpPr>
        <p:spPr>
          <a:xfrm>
            <a:off x="-1" y="0"/>
            <a:ext cx="6019035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6" name="Text"/>
          <p:cNvSpPr>
            <a:spLocks noGrp="1"/>
          </p:cNvSpPr>
          <p:nvPr>
            <p:ph type="body" sz="quarter" idx="14"/>
          </p:nvPr>
        </p:nvSpPr>
        <p:spPr>
          <a:xfrm>
            <a:off x="765174" y="1638300"/>
            <a:ext cx="4797425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15-09-2020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21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pic>
        <p:nvPicPr>
          <p:cNvPr id="12" name="Picture 5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389427"/>
            <a:ext cx="3827150" cy="3827150"/>
          </a:xfrm>
          <a:prstGeom prst="rect">
            <a:avLst/>
          </a:prstGeom>
        </p:spPr>
      </p:pic>
      <p:sp>
        <p:nvSpPr>
          <p:cNvPr id="15" name="LogoN"/>
          <p:cNvSpPr/>
          <p:nvPr userDrawn="1"/>
        </p:nvSpPr>
        <p:spPr>
          <a:xfrm>
            <a:off x="7236000" y="1357200"/>
            <a:ext cx="3906000" cy="390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9" name="LogoN_bmkArt">
            <a:extLst>
              <a:ext uri="{FF2B5EF4-FFF2-40B4-BE49-F238E27FC236}">
                <a16:creationId xmlns:a16="http://schemas.microsoft.com/office/drawing/2014/main" id="{C3B7AAB7-2A0C-4725-9E70-B37EE9C538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1357200"/>
            <a:ext cx="3906000" cy="3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1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for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1357200"/>
            <a:ext cx="10656362" cy="1911600"/>
          </a:xfrm>
        </p:spPr>
        <p:txBody>
          <a:bodyPr/>
          <a:lstStyle>
            <a:lvl1pPr>
              <a:defRPr sz="6600" spc="600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3" name="Text"/>
          <p:cNvSpPr>
            <a:spLocks noGrp="1"/>
          </p:cNvSpPr>
          <p:nvPr>
            <p:ph sz="quarter" idx="13"/>
          </p:nvPr>
        </p:nvSpPr>
        <p:spPr>
          <a:xfrm>
            <a:off x="765176" y="3560400"/>
            <a:ext cx="10652124" cy="2736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15-09-2020</a:t>
            </a:fld>
            <a:endParaRPr lang="da-DK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5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23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0939" y="356552"/>
            <a:ext cx="10656887" cy="10017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38696"/>
            <a:ext cx="10655999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Sjette niveau</a:t>
            </a:r>
          </a:p>
          <a:p>
            <a:pPr lvl="6"/>
            <a:r>
              <a:rPr lang="da-DK"/>
              <a:t>Syvende niveau</a:t>
            </a:r>
          </a:p>
          <a:p>
            <a:pPr lvl="7"/>
            <a:r>
              <a:rPr lang="da-DK"/>
              <a:t>Ottende niveau</a:t>
            </a:r>
          </a:p>
          <a:p>
            <a:pPr lvl="8"/>
            <a:r>
              <a:rPr lang="da-DK"/>
              <a:t>Niende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939" y="6462696"/>
            <a:ext cx="2820461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0A626-36E7-4ACB-AE94-30B8AB1B2246}" type="datetimeFigureOut">
              <a:rPr lang="da-DK" smtClean="0"/>
              <a:t>15-09-2020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2696"/>
            <a:ext cx="4114800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2696"/>
            <a:ext cx="2806700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37B1E-C366-494F-A587-962AD9AABC83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13" name="(n)B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3" r:id="rId4"/>
    <p:sldLayoutId id="2147483664" r:id="rId5"/>
    <p:sldLayoutId id="2147483668" r:id="rId6"/>
    <p:sldLayoutId id="2147483658" r:id="rId7"/>
    <p:sldLayoutId id="2147483667" r:id="rId8"/>
    <p:sldLayoutId id="2147483657" r:id="rId9"/>
    <p:sldLayoutId id="2147483660" r:id="rId10"/>
    <p:sldLayoutId id="2147483651" r:id="rId11"/>
    <p:sldLayoutId id="2147483665" r:id="rId12"/>
    <p:sldLayoutId id="2147483661" r:id="rId13"/>
    <p:sldLayoutId id="2147483656" r:id="rId14"/>
    <p:sldLayoutId id="2147483669" r:id="rId15"/>
    <p:sldLayoutId id="2147483655" r:id="rId16"/>
    <p:sldLayoutId id="214748365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 cap="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72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744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616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192" userDrawn="1">
          <p15:clr>
            <a:srgbClr val="F26B43"/>
          </p15:clr>
        </p15:guide>
        <p15:guide id="3" orient="horz" pos="224" userDrawn="1">
          <p15:clr>
            <a:srgbClr val="F26B43"/>
          </p15:clr>
        </p15:guide>
        <p15:guide id="4" orient="horz" pos="855" userDrawn="1">
          <p15:clr>
            <a:srgbClr val="F26B43"/>
          </p15:clr>
        </p15:guide>
        <p15:guide id="5" pos="482" userDrawn="1">
          <p15:clr>
            <a:srgbClr val="F26B43"/>
          </p15:clr>
        </p15:guide>
        <p15:guide id="6" pos="3725" userDrawn="1">
          <p15:clr>
            <a:srgbClr val="F26B43"/>
          </p15:clr>
        </p15:guide>
        <p15:guide id="7" orient="horz" pos="1032" userDrawn="1">
          <p15:clr>
            <a:srgbClr val="F26B43"/>
          </p15:clr>
        </p15:guide>
        <p15:guide id="8" orient="horz" pos="3965" userDrawn="1">
          <p15:clr>
            <a:srgbClr val="F26B43"/>
          </p15:clr>
        </p15:guide>
        <p15:guide id="9" pos="39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Relationship Id="rId5" Type="http://schemas.openxmlformats.org/officeDocument/2006/relationships/hyperlink" Target="http://pngimg.com/download/36200" TargetMode="Externa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e.ual.es/en/now-press-conference-about-coronavirus/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notesSlide" Target="../notesSlides/notesSlide3.xml"/><Relationship Id="rId7" Type="http://schemas.openxmlformats.org/officeDocument/2006/relationships/hyperlink" Target="https://pixabay.com/en/boredom-animated-smiley-cool-1977519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6.png"/><Relationship Id="rId5" Type="http://schemas.openxmlformats.org/officeDocument/2006/relationships/hyperlink" Target="https://pixabay.com/illustrations/thumbs-up-smiley-face-emoji-happy-4007573/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s://opinionsandexpressions.wordpress.com/2012/03/28/husbands-vs-anniversari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4.png"/><Relationship Id="rId5" Type="http://schemas.openxmlformats.org/officeDocument/2006/relationships/hyperlink" Target="https://commons.wikimedia.org/wiki/File:Simpleicons_Business_sand-watch-of-two-rounded-opposite-triangles-shape.svg" TargetMode="Externa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Trykprøvning af et sundhedsvæsen – ledelse og organisering i en krisetid</a:t>
            </a:r>
          </a:p>
        </p:txBody>
      </p:sp>
      <p:pic>
        <p:nvPicPr>
          <p:cNvPr id="2" name="Pladsholder til indhold 1">
            <a:extLst>
              <a:ext uri="{FF2B5EF4-FFF2-40B4-BE49-F238E27FC236}">
                <a16:creationId xmlns:a16="http://schemas.microsoft.com/office/drawing/2014/main" id="{29DEADB5-E45F-4BF0-95F9-CEB1F5917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74175" y="807230"/>
            <a:ext cx="10656886" cy="5694218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276B954C-CE12-44BF-92FC-50B2AF4D6E2C}"/>
              </a:ext>
            </a:extLst>
          </p:cNvPr>
          <p:cNvSpPr txBox="1"/>
          <p:nvPr/>
        </p:nvSpPr>
        <p:spPr>
          <a:xfrm>
            <a:off x="4488873" y="6316782"/>
            <a:ext cx="719882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/>
              <a:t>Temadag om sikkerhed  for patienter og personale under covid19 – 17 september 2020, Charlotte Fuglesang Regionshospital Nordjylland</a:t>
            </a:r>
          </a:p>
        </p:txBody>
      </p:sp>
    </p:spTree>
    <p:extLst>
      <p:ext uri="{BB962C8B-B14F-4D97-AF65-F5344CB8AC3E}">
        <p14:creationId xmlns:p14="http://schemas.microsoft.com/office/powerpoint/2010/main" val="2411455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-313727"/>
            <a:ext cx="7416000" cy="2168975"/>
          </a:xfrm>
        </p:spPr>
        <p:txBody>
          <a:bodyPr/>
          <a:lstStyle/>
          <a:p>
            <a:r>
              <a:rPr lang="da-DK" sz="2800" dirty="0"/>
              <a:t>Det virkelig sjove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5174" y="1949116"/>
            <a:ext cx="7416000" cy="3084612"/>
          </a:xfrm>
        </p:spPr>
        <p:txBody>
          <a:bodyPr/>
          <a:lstStyle/>
          <a:p>
            <a:r>
              <a:rPr lang="da-DK" sz="1800"/>
              <a:t>”Aldrig har vi gjort så meget på så kort tid……”</a:t>
            </a:r>
          </a:p>
          <a:p>
            <a:r>
              <a:rPr lang="da-DK" sz="1800"/>
              <a:t>John </a:t>
            </a:r>
            <a:r>
              <a:rPr lang="da-DK" sz="1800" err="1"/>
              <a:t>Kotters</a:t>
            </a:r>
            <a:r>
              <a:rPr lang="da-DK" sz="1800"/>
              <a:t> 8 trin til succesfuld forandring blev gennemført på rekord tid.</a:t>
            </a:r>
          </a:p>
          <a:p>
            <a:endParaRPr lang="da-DK" sz="1800"/>
          </a:p>
          <a:p>
            <a:r>
              <a:rPr lang="da-DK" sz="1800"/>
              <a:t>Sammenhold og fællesskab</a:t>
            </a:r>
          </a:p>
          <a:p>
            <a:endParaRPr lang="da-DK" sz="1800"/>
          </a:p>
          <a:p>
            <a:r>
              <a:rPr lang="da-DK" sz="1800"/>
              <a:t>Stolthed over resultater og blik for naboens kompetencer</a:t>
            </a:r>
          </a:p>
          <a:p>
            <a:endParaRPr lang="da-DK" sz="1800"/>
          </a:p>
          <a:p>
            <a:r>
              <a:rPr lang="da-DK" sz="1800"/>
              <a:t>At holde fast i det, som har potentiale til at være blivende forandringer i vores hospital 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6476E5C-9AC9-4B66-9CFC-0E1EAF8EF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0272" y="560256"/>
            <a:ext cx="2950720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3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7191" y="891495"/>
            <a:ext cx="5508099" cy="1001762"/>
          </a:xfrm>
        </p:spPr>
        <p:txBody>
          <a:bodyPr/>
          <a:lstStyle/>
          <a:p>
            <a:r>
              <a:rPr lang="da-DK"/>
              <a:t>Og et par bagkloge betragtninger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7191" y="2111542"/>
            <a:ext cx="9428000" cy="2582512"/>
          </a:xfrm>
        </p:spPr>
        <p:txBody>
          <a:bodyPr/>
          <a:lstStyle/>
          <a:p>
            <a:r>
              <a:rPr lang="da-DK"/>
              <a:t>Styrkeprøven har vist handlekraft og høj faglighed. MEN var vores fokus undervejs nu også helt rigtigt?</a:t>
            </a:r>
          </a:p>
          <a:p>
            <a:endParaRPr lang="da-DK" sz="1100"/>
          </a:p>
          <a:p>
            <a:r>
              <a:rPr lang="da-DK"/>
              <a:t>Nye faktorer og fakta, der rammer os nu – ved enden på begyndelsen:</a:t>
            </a:r>
          </a:p>
          <a:p>
            <a:r>
              <a:rPr lang="da-DK"/>
              <a:t>- smittespredning blandt personale</a:t>
            </a:r>
          </a:p>
          <a:p>
            <a:r>
              <a:rPr lang="da-DK"/>
              <a:t>- at vedblive at holde dampen oppe i et sundhedsvæsen med mange opgaver</a:t>
            </a:r>
          </a:p>
          <a:p>
            <a:r>
              <a:rPr lang="da-DK"/>
              <a:t>- at bruge hospitalernes ressourcer på de syge og ikke de raske……..</a:t>
            </a:r>
          </a:p>
          <a:p>
            <a:pPr>
              <a:buNone/>
            </a:pPr>
            <a:r>
              <a:rPr lang="da-DK"/>
              <a:t>                                           TAK!</a:t>
            </a:r>
          </a:p>
          <a:p>
            <a:pPr>
              <a:buNone/>
            </a:pPr>
            <a:r>
              <a:rPr lang="da-DK"/>
              <a:t>                                       </a:t>
            </a:r>
            <a:r>
              <a:rPr lang="da-DK" sz="1100"/>
              <a:t>Charlotte Fuglesang, Regionshospital Nordjylland 17 sept. 2020</a:t>
            </a:r>
            <a:r>
              <a:rPr lang="da-DK"/>
              <a:t>   </a:t>
            </a:r>
          </a:p>
        </p:txBody>
      </p:sp>
      <p:pic>
        <p:nvPicPr>
          <p:cNvPr id="4" name="Billede 3" descr="Et billede, der indeholder bold, bord, værelse&#10;&#10;Automatisk genereret beskrivelse">
            <a:extLst>
              <a:ext uri="{FF2B5EF4-FFF2-40B4-BE49-F238E27FC236}">
                <a16:creationId xmlns:a16="http://schemas.microsoft.com/office/drawing/2014/main" id="{C7E740A4-30A9-402C-A494-02D4D3067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80191" y="376690"/>
            <a:ext cx="2821209" cy="14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57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5048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6542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D_LAN_Thanks"/>
          <p:cNvSpPr/>
          <p:nvPr/>
        </p:nvSpPr>
        <p:spPr>
          <a:xfrm>
            <a:off x="760544" y="355600"/>
            <a:ext cx="5973992" cy="1005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>
              <a:lnSpc>
                <a:spcPct val="90000"/>
              </a:lnSpc>
            </a:pPr>
            <a:r>
              <a:rPr lang="da-DK" sz="2000" b="1" cap="all" spc="200" baseline="0">
                <a:solidFill>
                  <a:srgbClr val="FFFFFF"/>
                </a:solidFill>
              </a:rPr>
              <a:t>Tak for i dag</a:t>
            </a:r>
          </a:p>
        </p:txBody>
      </p:sp>
    </p:spTree>
    <p:extLst>
      <p:ext uri="{BB962C8B-B14F-4D97-AF65-F5344CB8AC3E}">
        <p14:creationId xmlns:p14="http://schemas.microsoft.com/office/powerpoint/2010/main" val="8257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imaryColor"/>
          <p:cNvSpPr/>
          <p:nvPr/>
        </p:nvSpPr>
        <p:spPr>
          <a:xfrm>
            <a:off x="0" y="327600"/>
            <a:ext cx="12192000" cy="6854825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54687C"/>
              </a:solidFill>
            </a:endParaRPr>
          </a:p>
        </p:txBody>
      </p:sp>
      <p:sp>
        <p:nvSpPr>
          <p:cNvPr id="10" name="TitlepagePicture"/>
          <p:cNvSpPr/>
          <p:nvPr/>
        </p:nvSpPr>
        <p:spPr>
          <a:xfrm>
            <a:off x="0" y="0"/>
            <a:ext cx="12192000" cy="685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sp>
        <p:nvSpPr>
          <p:cNvPr id="4" name="SecondaryColor"/>
          <p:cNvSpPr/>
          <p:nvPr/>
        </p:nvSpPr>
        <p:spPr>
          <a:xfrm>
            <a:off x="0" y="5475600"/>
            <a:ext cx="12192002" cy="13824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>
              <a:solidFill>
                <a:srgbClr val="FFFFFF"/>
              </a:solidFill>
            </a:endParaRPr>
          </a:p>
        </p:txBody>
      </p:sp>
      <p:pic>
        <p:nvPicPr>
          <p:cNvPr id="5" name="Femte elemen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1"/>
          <a:stretch/>
        </p:blipFill>
        <p:spPr>
          <a:xfrm>
            <a:off x="2935996" y="45958"/>
            <a:ext cx="8883323" cy="5380808"/>
          </a:xfrm>
          <a:prstGeom prst="rect">
            <a:avLst/>
          </a:prstGeom>
        </p:spPr>
      </p:pic>
      <p:sp>
        <p:nvSpPr>
          <p:cNvPr id="6" name="Institutlinje"/>
          <p:cNvSpPr/>
          <p:nvPr/>
        </p:nvSpPr>
        <p:spPr>
          <a:xfrm>
            <a:off x="0" y="5420181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7" name="(n) W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71522"/>
            <a:ext cx="615927" cy="615927"/>
          </a:xfrm>
          <a:prstGeom prst="rect">
            <a:avLst/>
          </a:prstGeom>
        </p:spPr>
      </p:pic>
      <p:sp>
        <p:nvSpPr>
          <p:cNvPr id="8" name="LogoPPT"/>
          <p:cNvSpPr/>
          <p:nvPr/>
        </p:nvSpPr>
        <p:spPr>
          <a:xfrm>
            <a:off x="9421200" y="5810400"/>
            <a:ext cx="24336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/>
          </a:p>
        </p:txBody>
      </p:sp>
      <p:pic>
        <p:nvPicPr>
          <p:cNvPr id="12" name="LogoPPT_bmkArt">
            <a:extLst>
              <a:ext uri="{FF2B5EF4-FFF2-40B4-BE49-F238E27FC236}">
                <a16:creationId xmlns:a16="http://schemas.microsoft.com/office/drawing/2014/main" id="{41C064EA-FC0C-4E65-8FC6-86A136A397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561" y="5810400"/>
            <a:ext cx="3410240" cy="720000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D023E146-64C5-4E57-BA09-6EBDBE408899}"/>
              </a:ext>
            </a:extLst>
          </p:cNvPr>
          <p:cNvSpPr txBox="1"/>
          <p:nvPr/>
        </p:nvSpPr>
        <p:spPr>
          <a:xfrm>
            <a:off x="1755648" y="1960412"/>
            <a:ext cx="11496773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600" b="1" i="1"/>
              <a:t>”Dette er ikke enden. Det er ikke engang begyndelsen på enden.</a:t>
            </a:r>
          </a:p>
          <a:p>
            <a:r>
              <a:rPr lang="da-DK" sz="3600" b="1" i="1"/>
              <a:t>Men måske, så er det enden på begyndelsen.”</a:t>
            </a:r>
          </a:p>
          <a:p>
            <a:r>
              <a:rPr lang="da-DK" sz="3600" b="1" i="1"/>
              <a:t>                                                           </a:t>
            </a:r>
            <a:r>
              <a:rPr lang="da-DK" sz="1400" b="1"/>
              <a:t>Winston Churchill</a:t>
            </a:r>
            <a:endParaRPr lang="da-DK" sz="3600" b="1" i="1"/>
          </a:p>
        </p:txBody>
      </p:sp>
      <p:pic>
        <p:nvPicPr>
          <p:cNvPr id="15" name="Billede 1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38F0C3FC-4CAC-4CC2-BB50-06C32B6A49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839250" y="159277"/>
            <a:ext cx="1673520" cy="1699804"/>
          </a:xfrm>
          <a:prstGeom prst="rect">
            <a:avLst/>
          </a:prstGeom>
        </p:spPr>
      </p:pic>
      <p:sp>
        <p:nvSpPr>
          <p:cNvPr id="17" name="Titel 16">
            <a:extLst>
              <a:ext uri="{FF2B5EF4-FFF2-40B4-BE49-F238E27FC236}">
                <a16:creationId xmlns:a16="http://schemas.microsoft.com/office/drawing/2014/main" id="{56ACBC36-6E52-4E49-A70A-EC449160CA5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65175" y="5822950"/>
            <a:ext cx="6408738" cy="3905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/>
              <a:t>Temadag om sikkerhed  for patienter og personale under covid19 – 17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745800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/>
              <a:t>I skal høre om: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765174" y="1638695"/>
            <a:ext cx="10655999" cy="4816533"/>
          </a:xfrm>
        </p:spPr>
        <p:txBody>
          <a:bodyPr/>
          <a:lstStyle/>
          <a:p>
            <a:pPr>
              <a:spcBef>
                <a:spcPts val="1100"/>
              </a:spcBef>
            </a:pPr>
            <a:endParaRPr lang="da-DK"/>
          </a:p>
          <a:p>
            <a:pPr>
              <a:spcBef>
                <a:spcPts val="1100"/>
              </a:spcBef>
            </a:pPr>
            <a:r>
              <a:rPr lang="da-DK" sz="2800"/>
              <a:t>Det GODE</a:t>
            </a:r>
          </a:p>
          <a:p>
            <a:pPr>
              <a:spcBef>
                <a:spcPts val="1100"/>
              </a:spcBef>
            </a:pPr>
            <a:endParaRPr lang="da-DK" sz="2800"/>
          </a:p>
          <a:p>
            <a:pPr>
              <a:spcBef>
                <a:spcPts val="1100"/>
              </a:spcBef>
            </a:pPr>
            <a:r>
              <a:rPr lang="da-DK" sz="2800"/>
              <a:t>Det SVÆRE</a:t>
            </a:r>
          </a:p>
          <a:p>
            <a:pPr>
              <a:spcBef>
                <a:spcPts val="1100"/>
              </a:spcBef>
            </a:pPr>
            <a:endParaRPr lang="da-DK" sz="2800"/>
          </a:p>
          <a:p>
            <a:pPr>
              <a:spcBef>
                <a:spcPts val="1100"/>
              </a:spcBef>
            </a:pPr>
            <a:r>
              <a:rPr lang="da-DK" sz="2800"/>
              <a:t>Det VIRKELIG SJOVE</a:t>
            </a:r>
          </a:p>
          <a:p>
            <a:pPr>
              <a:spcBef>
                <a:spcPts val="1100"/>
              </a:spcBef>
            </a:pPr>
            <a:endParaRPr lang="da-DK" sz="2800"/>
          </a:p>
          <a:p>
            <a:pPr>
              <a:spcBef>
                <a:spcPts val="1100"/>
              </a:spcBef>
            </a:pPr>
            <a:r>
              <a:rPr lang="da-DK" sz="2800"/>
              <a:t>Og en kort opsamling med bagkloge refleksioner…………………</a:t>
            </a:r>
          </a:p>
        </p:txBody>
      </p:sp>
      <p:pic>
        <p:nvPicPr>
          <p:cNvPr id="8" name="Billede 7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BF1C25F7-E531-40C6-8BEB-30DF774EB2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99669" y="1259183"/>
            <a:ext cx="2469397" cy="1786463"/>
          </a:xfrm>
          <a:prstGeom prst="rect">
            <a:avLst/>
          </a:prstGeom>
        </p:spPr>
      </p:pic>
      <p:pic>
        <p:nvPicPr>
          <p:cNvPr id="12" name="Billede 11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DFC68A36-C642-40CB-B7D6-E55A4F759C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697107" y="2131138"/>
            <a:ext cx="2095226" cy="2027277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8107FABC-FA7A-4F50-9AF7-76CF2C6DBA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399669" y="3250534"/>
            <a:ext cx="295275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89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BA5E7B4-8DEA-435A-A736-E66AEEB80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39" y="356552"/>
            <a:ext cx="10656887" cy="1001762"/>
          </a:xfrm>
        </p:spPr>
        <p:txBody>
          <a:bodyPr/>
          <a:lstStyle/>
          <a:p>
            <a:r>
              <a:rPr lang="en-US" sz="2800"/>
              <a:t>Det </a:t>
            </a:r>
            <a:r>
              <a:rPr lang="en-US" sz="2800" err="1"/>
              <a:t>gode</a:t>
            </a:r>
            <a:endParaRPr lang="en-US" sz="280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00EAED7-8FBE-45C7-98E6-46EC8D739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75" y="1638696"/>
            <a:ext cx="7630680" cy="4823986"/>
          </a:xfrm>
        </p:spPr>
        <p:txBody>
          <a:bodyPr/>
          <a:lstStyle/>
          <a:p>
            <a:r>
              <a:rPr lang="en-US" sz="2400" err="1"/>
              <a:t>En</a:t>
            </a:r>
            <a:r>
              <a:rPr lang="en-US" sz="2400"/>
              <a:t> </a:t>
            </a:r>
            <a:r>
              <a:rPr lang="en-US" sz="2400" err="1"/>
              <a:t>manddomsprøve</a:t>
            </a:r>
            <a:r>
              <a:rPr lang="en-US" sz="2400"/>
              <a:t> </a:t>
            </a:r>
            <a:r>
              <a:rPr lang="en-US" sz="2400" err="1"/>
              <a:t>af</a:t>
            </a:r>
            <a:r>
              <a:rPr lang="en-US" sz="2400"/>
              <a:t> </a:t>
            </a:r>
            <a:r>
              <a:rPr lang="en-US" sz="2400" err="1"/>
              <a:t>hospitalet</a:t>
            </a:r>
            <a:r>
              <a:rPr lang="en-US" sz="2400"/>
              <a:t> </a:t>
            </a:r>
            <a:r>
              <a:rPr lang="en-US" sz="2400" err="1"/>
              <a:t>ift</a:t>
            </a:r>
            <a:r>
              <a:rPr lang="en-US" sz="2400"/>
              <a:t>.:</a:t>
            </a:r>
          </a:p>
          <a:p>
            <a:endParaRPr lang="en-US" sz="2400"/>
          </a:p>
          <a:p>
            <a:r>
              <a:rPr lang="en-US" sz="2400" err="1"/>
              <a:t>Samarbejds</a:t>
            </a:r>
            <a:r>
              <a:rPr lang="en-US" sz="2400"/>
              <a:t> kultur </a:t>
            </a:r>
            <a:r>
              <a:rPr lang="en-US" sz="2400" err="1"/>
              <a:t>og</a:t>
            </a:r>
            <a:r>
              <a:rPr lang="en-US" sz="2400"/>
              <a:t> </a:t>
            </a:r>
            <a:r>
              <a:rPr lang="en-US" sz="2400" err="1"/>
              <a:t>kommunikation</a:t>
            </a:r>
            <a:endParaRPr lang="en-US" sz="2400"/>
          </a:p>
          <a:p>
            <a:r>
              <a:rPr lang="en-US" sz="2400" err="1"/>
              <a:t>Beslutningskraft</a:t>
            </a:r>
            <a:endParaRPr lang="en-US" sz="2400"/>
          </a:p>
          <a:p>
            <a:r>
              <a:rPr lang="en-US" sz="2400" err="1"/>
              <a:t>Arbejdsprocesser</a:t>
            </a:r>
            <a:r>
              <a:rPr lang="en-US" sz="2400"/>
              <a:t> (</a:t>
            </a:r>
            <a:r>
              <a:rPr lang="en-US" sz="2400" err="1"/>
              <a:t>patientflow</a:t>
            </a:r>
            <a:r>
              <a:rPr lang="en-US" sz="2400"/>
              <a:t>) </a:t>
            </a:r>
            <a:r>
              <a:rPr lang="en-US" sz="2400" err="1"/>
              <a:t>og</a:t>
            </a:r>
            <a:r>
              <a:rPr lang="en-US" sz="2400"/>
              <a:t> </a:t>
            </a:r>
            <a:r>
              <a:rPr lang="en-US" sz="2400" err="1"/>
              <a:t>patientsikkerhed</a:t>
            </a:r>
            <a:endParaRPr lang="en-US" sz="2400"/>
          </a:p>
          <a:p>
            <a:r>
              <a:rPr lang="en-US" sz="2400"/>
              <a:t>FORANDRINGSPARATHED </a:t>
            </a:r>
          </a:p>
          <a:p>
            <a:endParaRPr lang="en-US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99FE8415-7F76-45C7-A635-6D015CF3B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1862" y="2188036"/>
            <a:ext cx="2755964" cy="1918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6485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4EEB51D-1A68-488D-8424-B484BBF44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227" y="2468797"/>
            <a:ext cx="2755631" cy="1920406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Det gode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774699" y="1638710"/>
            <a:ext cx="5148264" cy="4823986"/>
          </a:xfrm>
        </p:spPr>
        <p:txBody>
          <a:bodyPr/>
          <a:lstStyle/>
          <a:p>
            <a:pPr marL="0" indent="0">
              <a:buNone/>
            </a:pPr>
            <a:r>
              <a:rPr lang="da-DK" b="1"/>
              <a:t>Samarbejde:</a:t>
            </a:r>
          </a:p>
          <a:p>
            <a:pPr marL="0" indent="0">
              <a:buNone/>
            </a:pPr>
            <a:r>
              <a:rPr lang="da-DK"/>
              <a:t>3 små taskforces – agilitet og hurtighed</a:t>
            </a:r>
          </a:p>
          <a:p>
            <a:pPr marL="0" indent="0">
              <a:buNone/>
            </a:pPr>
            <a:r>
              <a:rPr lang="da-DK"/>
              <a:t>Makkerpar blandt de kliniske afdelinger</a:t>
            </a:r>
          </a:p>
          <a:p>
            <a:pPr marL="0" indent="0">
              <a:buNone/>
            </a:pPr>
            <a:r>
              <a:rPr lang="da-DK"/>
              <a:t>Tæt kontakt til samarbejdende kommuner</a:t>
            </a:r>
          </a:p>
          <a:p>
            <a:pPr marL="0" indent="0">
              <a:buNone/>
            </a:pPr>
            <a:r>
              <a:rPr lang="da-DK"/>
              <a:t>(undervisning, smittehåndtering, værnemidler m.m.)</a:t>
            </a:r>
          </a:p>
          <a:p>
            <a:pPr marL="0" indent="0">
              <a:buNone/>
            </a:pPr>
            <a:r>
              <a:rPr lang="da-DK" b="1"/>
              <a:t>Kommunikation:</a:t>
            </a:r>
          </a:p>
          <a:p>
            <a:pPr marL="0" indent="0">
              <a:buNone/>
            </a:pPr>
            <a:r>
              <a:rPr lang="da-DK"/>
              <a:t>Fælles dagbog</a:t>
            </a:r>
          </a:p>
          <a:p>
            <a:pPr marL="0" indent="0">
              <a:buNone/>
            </a:pPr>
            <a:r>
              <a:rPr lang="da-DK"/>
              <a:t>”Oversættelse af informationsstrømmen”</a:t>
            </a:r>
          </a:p>
          <a:p>
            <a:pPr marL="0" indent="0">
              <a:buNone/>
            </a:pPr>
            <a:r>
              <a:rPr lang="da-DK"/>
              <a:t>Daglige </a:t>
            </a:r>
            <a:r>
              <a:rPr lang="da-DK" err="1"/>
              <a:t>updates</a:t>
            </a:r>
            <a:r>
              <a:rPr lang="da-DK"/>
              <a:t> og nyhedsbreve fra hospitalsledelsen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049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00E3D894-43D3-407B-B3C5-490A51699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0293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skærmbillede, parkeret&#10;&#10;Automatisk genereret beskrivelse">
            <a:extLst>
              <a:ext uri="{FF2B5EF4-FFF2-40B4-BE49-F238E27FC236}">
                <a16:creationId xmlns:a16="http://schemas.microsoft.com/office/drawing/2014/main" id="{763C63A7-2235-46BA-BD31-49D8149649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300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6E2A01F-412B-43EC-947F-81F0637FA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39" y="356552"/>
            <a:ext cx="10656887" cy="1001762"/>
          </a:xfrm>
        </p:spPr>
        <p:txBody>
          <a:bodyPr/>
          <a:lstStyle/>
          <a:p>
            <a:r>
              <a:rPr lang="en-US" sz="2800"/>
              <a:t>Det </a:t>
            </a:r>
            <a:r>
              <a:rPr lang="en-US" sz="2800" err="1"/>
              <a:t>svære</a:t>
            </a:r>
            <a:endParaRPr lang="en-US" sz="280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CEB9446-FDAD-4A21-9287-F2F113065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74" y="2220042"/>
            <a:ext cx="2335329" cy="2417915"/>
          </a:xfrm>
          <a:prstGeom prst="rect">
            <a:avLst/>
          </a:prstGeom>
          <a:noFill/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C5BF4DE-5A6D-4E41-8DE9-E3AE9C7991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40975" y="2133600"/>
            <a:ext cx="7776851" cy="3467100"/>
          </a:xfrm>
        </p:spPr>
        <p:txBody>
          <a:bodyPr/>
          <a:lstStyle/>
          <a:p>
            <a:r>
              <a:rPr lang="en-US" sz="2400" b="1" err="1"/>
              <a:t>Nedskalering</a:t>
            </a:r>
            <a:r>
              <a:rPr lang="en-US" sz="2400" b="1"/>
              <a:t> </a:t>
            </a:r>
            <a:r>
              <a:rPr lang="en-US" sz="2400" b="1" err="1"/>
              <a:t>og</a:t>
            </a:r>
            <a:r>
              <a:rPr lang="en-US" sz="2400" b="1"/>
              <a:t> </a:t>
            </a:r>
            <a:r>
              <a:rPr lang="en-US" sz="2400" b="1" err="1"/>
              <a:t>opskalering</a:t>
            </a:r>
            <a:r>
              <a:rPr lang="en-US" sz="2400" b="1"/>
              <a:t> (</a:t>
            </a:r>
            <a:r>
              <a:rPr lang="en-US" sz="2400" b="1" err="1"/>
              <a:t>prioriteringer</a:t>
            </a:r>
            <a:r>
              <a:rPr lang="en-US" sz="2400" b="1"/>
              <a:t>)</a:t>
            </a:r>
          </a:p>
          <a:p>
            <a:endParaRPr lang="en-US" sz="2400" b="1"/>
          </a:p>
          <a:p>
            <a:r>
              <a:rPr lang="en-US" sz="2400" b="1" err="1"/>
              <a:t>Usikkerhed</a:t>
            </a:r>
            <a:r>
              <a:rPr lang="en-US" sz="2400" b="1"/>
              <a:t> </a:t>
            </a:r>
            <a:r>
              <a:rPr lang="en-US" sz="2400" b="1" err="1"/>
              <a:t>og</a:t>
            </a:r>
            <a:r>
              <a:rPr lang="en-US" sz="2400" b="1"/>
              <a:t> </a:t>
            </a:r>
            <a:r>
              <a:rPr lang="en-US" sz="2400" b="1" err="1"/>
              <a:t>utryghed</a:t>
            </a:r>
            <a:r>
              <a:rPr lang="en-US" sz="2400" b="1"/>
              <a:t> – </a:t>
            </a:r>
            <a:r>
              <a:rPr lang="en-US" sz="2400" b="1" err="1"/>
              <a:t>kollektivt</a:t>
            </a:r>
            <a:r>
              <a:rPr lang="en-US" sz="2400" b="1"/>
              <a:t> </a:t>
            </a:r>
            <a:r>
              <a:rPr lang="en-US" sz="2400" b="1" err="1"/>
              <a:t>og</a:t>
            </a:r>
            <a:r>
              <a:rPr lang="en-US" sz="2400" b="1"/>
              <a:t> </a:t>
            </a:r>
            <a:r>
              <a:rPr lang="en-US" sz="2400" b="1" err="1"/>
              <a:t>individuelt</a:t>
            </a:r>
            <a:endParaRPr lang="en-US" sz="2400" b="1"/>
          </a:p>
          <a:p>
            <a:endParaRPr lang="en-US" sz="2400" b="1"/>
          </a:p>
          <a:p>
            <a:r>
              <a:rPr lang="en-US" sz="2400" b="1"/>
              <a:t>At </a:t>
            </a:r>
            <a:r>
              <a:rPr lang="en-US" sz="2400" b="1" err="1"/>
              <a:t>huske</a:t>
            </a:r>
            <a:r>
              <a:rPr lang="en-US" sz="2400" b="1"/>
              <a:t> det </a:t>
            </a:r>
            <a:r>
              <a:rPr lang="en-US" sz="2400" b="1" err="1"/>
              <a:t>rigtige</a:t>
            </a:r>
            <a:r>
              <a:rPr lang="en-US" sz="2400" b="1"/>
              <a:t> </a:t>
            </a:r>
            <a:r>
              <a:rPr lang="en-US" sz="2400" b="1" err="1"/>
              <a:t>og</a:t>
            </a:r>
            <a:r>
              <a:rPr lang="en-US" sz="2400" b="1"/>
              <a:t> </a:t>
            </a:r>
            <a:r>
              <a:rPr lang="en-US" sz="2400" b="1" err="1"/>
              <a:t>lære</a:t>
            </a:r>
            <a:r>
              <a:rPr lang="en-US" sz="2400" b="1"/>
              <a:t> </a:t>
            </a:r>
            <a:r>
              <a:rPr lang="en-US" sz="2400" b="1" err="1"/>
              <a:t>af</a:t>
            </a:r>
            <a:r>
              <a:rPr lang="en-US" sz="2400" b="1"/>
              <a:t> det forkerte</a:t>
            </a:r>
          </a:p>
          <a:p>
            <a:endParaRPr lang="en-US" sz="2400" b="1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dsholder til billede 12">
            <a:extLst>
              <a:ext uri="{FF2B5EF4-FFF2-40B4-BE49-F238E27FC236}">
                <a16:creationId xmlns:a16="http://schemas.microsoft.com/office/drawing/2014/main" id="{90907E07-93F6-431B-BCCE-E67C46EE288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2109" b="22109"/>
          <a:stretch>
            <a:fillRect/>
          </a:stretch>
        </p:blipFill>
        <p:spPr>
          <a:xfrm rot="5400000">
            <a:off x="4176902" y="345691"/>
            <a:ext cx="3741739" cy="8808334"/>
          </a:xfr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EE0AB0BA-6593-4777-A02F-389705D06E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5025" y="1088515"/>
            <a:ext cx="1238708" cy="127368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0939" y="666752"/>
            <a:ext cx="10656362" cy="421764"/>
          </a:xfrm>
        </p:spPr>
        <p:txBody>
          <a:bodyPr/>
          <a:lstStyle/>
          <a:p>
            <a:r>
              <a:rPr lang="da-DK" sz="2400">
                <a:latin typeface="Bodoni MT Black" panose="02070A03080606020203" pitchFamily="18" charset="0"/>
                <a:cs typeface="Aharoni" panose="02010803020104030203" pitchFamily="2" charset="-79"/>
              </a:rPr>
              <a:t>op- og nedskalering – at allokere ressourcer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65176" y="2037143"/>
            <a:ext cx="10652124" cy="4386805"/>
          </a:xfrm>
        </p:spPr>
        <p:txBody>
          <a:bodyPr/>
          <a:lstStyle/>
          <a:p>
            <a:pPr marL="0" indent="0">
              <a:buNone/>
            </a:pPr>
            <a:r>
              <a:rPr lang="da-DK"/>
              <a:t>”Det væltede timeglas”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574171AD-D9DF-48AF-B390-1D12E7F333A9}"/>
              </a:ext>
            </a:extLst>
          </p:cNvPr>
          <p:cNvSpPr txBox="1"/>
          <p:nvPr/>
        </p:nvSpPr>
        <p:spPr>
          <a:xfrm>
            <a:off x="1203767" y="3194613"/>
            <a:ext cx="401641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/>
              <a:t>Nedskalering normal drift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5ED0D83F-A103-4310-8EA3-0F21C256079A}"/>
              </a:ext>
            </a:extLst>
          </p:cNvPr>
          <p:cNvSpPr txBox="1"/>
          <p:nvPr/>
        </p:nvSpPr>
        <p:spPr>
          <a:xfrm>
            <a:off x="1273986" y="6089077"/>
            <a:ext cx="35410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err="1"/>
              <a:t>Opskalering</a:t>
            </a:r>
            <a:r>
              <a:rPr lang="da-DK"/>
              <a:t> – </a:t>
            </a:r>
            <a:r>
              <a:rPr lang="da-DK" err="1"/>
              <a:t>covid</a:t>
            </a:r>
            <a:r>
              <a:rPr lang="da-DK"/>
              <a:t> beredskab</a:t>
            </a:r>
          </a:p>
        </p:txBody>
      </p:sp>
      <p:sp>
        <p:nvSpPr>
          <p:cNvPr id="19" name="Pil: nedad 18">
            <a:extLst>
              <a:ext uri="{FF2B5EF4-FFF2-40B4-BE49-F238E27FC236}">
                <a16:creationId xmlns:a16="http://schemas.microsoft.com/office/drawing/2014/main" id="{2B68E576-BCA1-4D6F-9681-02FA1664F3F2}"/>
              </a:ext>
            </a:extLst>
          </p:cNvPr>
          <p:cNvSpPr/>
          <p:nvPr/>
        </p:nvSpPr>
        <p:spPr>
          <a:xfrm>
            <a:off x="5891514" y="2878985"/>
            <a:ext cx="300942" cy="9869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err="1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B6C9C2FE-8B85-4BC0-8E66-6660CB77CFC3}"/>
              </a:ext>
            </a:extLst>
          </p:cNvPr>
          <p:cNvSpPr txBox="1"/>
          <p:nvPr/>
        </p:nvSpPr>
        <p:spPr>
          <a:xfrm>
            <a:off x="6400800" y="3194615"/>
            <a:ext cx="3102016" cy="276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err="1"/>
              <a:t>Opskalering</a:t>
            </a:r>
            <a:r>
              <a:rPr lang="da-DK"/>
              <a:t> normal drift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B01A2420-3626-4F28-AD17-5E9F039B30D5}"/>
              </a:ext>
            </a:extLst>
          </p:cNvPr>
          <p:cNvSpPr txBox="1"/>
          <p:nvPr/>
        </p:nvSpPr>
        <p:spPr>
          <a:xfrm>
            <a:off x="6400800" y="6106839"/>
            <a:ext cx="36576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/>
              <a:t>Nedskalering – </a:t>
            </a:r>
            <a:r>
              <a:rPr lang="da-DK" err="1"/>
              <a:t>covid</a:t>
            </a:r>
            <a:r>
              <a:rPr lang="da-DK"/>
              <a:t> beredskab</a:t>
            </a:r>
          </a:p>
        </p:txBody>
      </p:sp>
    </p:spTree>
    <p:extLst>
      <p:ext uri="{BB962C8B-B14F-4D97-AF65-F5344CB8AC3E}">
        <p14:creationId xmlns:p14="http://schemas.microsoft.com/office/powerpoint/2010/main" val="40420916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&lt;/prefix&gt;&#10;    &lt;value&gt;%SD_OFF_Institute%&lt;/value&gt;&#10;    &lt;postfix&gt;&lt;/postfix&gt;&#10;  &lt;/element&gt;&#10;  &lt;element&gt;&#10;    &lt;prefix&gt;&amp;#11;&lt;/prefix&gt;&#10;    &lt;value&gt;%USR_Department%&lt;/value&gt;&#10;    &lt;postfix&gt;&lt;/postfix&gt;&#10;  &lt;/element&gt;&#10;  &lt;element&gt;&#10;    &lt;prefix&gt;&amp;#11;&lt;/prefix&gt;&#10;    &lt;value&gt;%USR_Speciality%&lt;/value&gt;&#10;    &lt;postfix&gt;&lt;/postfix&gt;&#10;  &lt;/element&gt;&#10;  &lt;element&gt;&#10;    &lt;prefix&gt;&amp;#11;&lt;/prefix&gt;&#10;    &lt;value&gt;%USR_Unit%&lt;/value&gt;&#10;    &lt;postfix&gt;&lt;/postfix&gt;&#10;  &lt;/element&gt;&#10;  &lt;element&gt;&#10;    &lt;prefix&gt;&amp;#11;&lt;/prefix&gt;&#10;    &lt;value&gt;%USR_Email%&lt;/value&gt;&#10;    &lt;postfix&gt;&lt;/postfix&gt;&#10;  &lt;/element&gt;&#10;    &lt;element&gt;&#10;    &lt;prefix&gt;&amp;#11;&lt;/prefix&gt;&#10;    &lt;value&gt;%USR_DirectPhone%&lt;/value&gt;&#10;    &lt;postfix&gt;&lt;/postfix&gt;&#10;  &lt;/element&gt;&#10;&#10;&lt;/content&gt;"/>
</p:tagLst>
</file>

<file path=ppt/theme/theme1.xml><?xml version="1.0" encoding="utf-8"?>
<a:theme xmlns:a="http://schemas.openxmlformats.org/drawingml/2006/main" name="Blank">
  <a:themeElements>
    <a:clrScheme name="Sundhed_Blå">
      <a:dk1>
        <a:sysClr val="windowText" lastClr="000000"/>
      </a:dk1>
      <a:lt1>
        <a:srgbClr val="FFFFFF"/>
      </a:lt1>
      <a:dk2>
        <a:srgbClr val="003145"/>
      </a:dk2>
      <a:lt2>
        <a:srgbClr val="ADC2C7"/>
      </a:lt2>
      <a:accent1>
        <a:srgbClr val="006983"/>
      </a:accent1>
      <a:accent2>
        <a:srgbClr val="1BD1FF"/>
      </a:accent2>
      <a:accent3>
        <a:srgbClr val="004150"/>
      </a:accent3>
      <a:accent4>
        <a:srgbClr val="3C8A2E"/>
      </a:accent4>
      <a:accent5>
        <a:srgbClr val="228E7C"/>
      </a:accent5>
      <a:accent6>
        <a:srgbClr val="002060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B6E132A5-DA0B-4316-9FD5-999C043CDA5E}" vid="{FA44E69A-D792-473E-ABF5-BEEEDBAC2C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undhed_Blå">
    <a:dk1>
      <a:sysClr val="windowText" lastClr="000000"/>
    </a:dk1>
    <a:lt1>
      <a:srgbClr val="FFFFFF"/>
    </a:lt1>
    <a:dk2>
      <a:srgbClr val="003145"/>
    </a:dk2>
    <a:lt2>
      <a:srgbClr val="ADC2C7"/>
    </a:lt2>
    <a:accent1>
      <a:srgbClr val="006983"/>
    </a:accent1>
    <a:accent2>
      <a:srgbClr val="1BD1FF"/>
    </a:accent2>
    <a:accent3>
      <a:srgbClr val="004150"/>
    </a:accent3>
    <a:accent4>
      <a:srgbClr val="3C8A2E"/>
    </a:accent4>
    <a:accent5>
      <a:srgbClr val="228E7C"/>
    </a:accent5>
    <a:accent6>
      <a:srgbClr val="002060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Sundhed_Blå">
    <a:dk1>
      <a:sysClr val="windowText" lastClr="000000"/>
    </a:dk1>
    <a:lt1>
      <a:srgbClr val="FFFFFF"/>
    </a:lt1>
    <a:dk2>
      <a:srgbClr val="003145"/>
    </a:dk2>
    <a:lt2>
      <a:srgbClr val="ADC2C7"/>
    </a:lt2>
    <a:accent1>
      <a:srgbClr val="006983"/>
    </a:accent1>
    <a:accent2>
      <a:srgbClr val="1BD1FF"/>
    </a:accent2>
    <a:accent3>
      <a:srgbClr val="004150"/>
    </a:accent3>
    <a:accent4>
      <a:srgbClr val="3C8A2E"/>
    </a:accent4>
    <a:accent5>
      <a:srgbClr val="228E7C"/>
    </a:accent5>
    <a:accent6>
      <a:srgbClr val="002060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Sundhed_Blå">
    <a:dk1>
      <a:sysClr val="windowText" lastClr="000000"/>
    </a:dk1>
    <a:lt1>
      <a:srgbClr val="FFFFFF"/>
    </a:lt1>
    <a:dk2>
      <a:srgbClr val="003145"/>
    </a:dk2>
    <a:lt2>
      <a:srgbClr val="ADC2C7"/>
    </a:lt2>
    <a:accent1>
      <a:srgbClr val="006983"/>
    </a:accent1>
    <a:accent2>
      <a:srgbClr val="1BD1FF"/>
    </a:accent2>
    <a:accent3>
      <a:srgbClr val="004150"/>
    </a:accent3>
    <a:accent4>
      <a:srgbClr val="3C8A2E"/>
    </a:accent4>
    <a:accent5>
      <a:srgbClr val="228E7C"/>
    </a:accent5>
    <a:accent6>
      <a:srgbClr val="002060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Sundhed_Blå">
    <a:dk1>
      <a:sysClr val="windowText" lastClr="000000"/>
    </a:dk1>
    <a:lt1>
      <a:srgbClr val="FFFFFF"/>
    </a:lt1>
    <a:dk2>
      <a:srgbClr val="003145"/>
    </a:dk2>
    <a:lt2>
      <a:srgbClr val="ADC2C7"/>
    </a:lt2>
    <a:accent1>
      <a:srgbClr val="006983"/>
    </a:accent1>
    <a:accent2>
      <a:srgbClr val="1BD1FF"/>
    </a:accent2>
    <a:accent3>
      <a:srgbClr val="004150"/>
    </a:accent3>
    <a:accent4>
      <a:srgbClr val="3C8A2E"/>
    </a:accent4>
    <a:accent5>
      <a:srgbClr val="228E7C"/>
    </a:accent5>
    <a:accent6>
      <a:srgbClr val="002060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Sundhed_Blå">
    <a:dk1>
      <a:sysClr val="windowText" lastClr="000000"/>
    </a:dk1>
    <a:lt1>
      <a:srgbClr val="FFFFFF"/>
    </a:lt1>
    <a:dk2>
      <a:srgbClr val="003145"/>
    </a:dk2>
    <a:lt2>
      <a:srgbClr val="ADC2C7"/>
    </a:lt2>
    <a:accent1>
      <a:srgbClr val="006983"/>
    </a:accent1>
    <a:accent2>
      <a:srgbClr val="1BD1FF"/>
    </a:accent2>
    <a:accent3>
      <a:srgbClr val="004150"/>
    </a:accent3>
    <a:accent4>
      <a:srgbClr val="3C8A2E"/>
    </a:accent4>
    <a:accent5>
      <a:srgbClr val="228E7C"/>
    </a:accent5>
    <a:accent6>
      <a:srgbClr val="002060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Sundhed_Blå">
    <a:dk1>
      <a:sysClr val="windowText" lastClr="000000"/>
    </a:dk1>
    <a:lt1>
      <a:srgbClr val="FFFFFF"/>
    </a:lt1>
    <a:dk2>
      <a:srgbClr val="003145"/>
    </a:dk2>
    <a:lt2>
      <a:srgbClr val="ADC2C7"/>
    </a:lt2>
    <a:accent1>
      <a:srgbClr val="006983"/>
    </a:accent1>
    <a:accent2>
      <a:srgbClr val="1BD1FF"/>
    </a:accent2>
    <a:accent3>
      <a:srgbClr val="004150"/>
    </a:accent3>
    <a:accent4>
      <a:srgbClr val="3C8A2E"/>
    </a:accent4>
    <a:accent5>
      <a:srgbClr val="228E7C"/>
    </a:accent5>
    <a:accent6>
      <a:srgbClr val="002060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Sundhed_Blå">
    <a:dk1>
      <a:sysClr val="windowText" lastClr="000000"/>
    </a:dk1>
    <a:lt1>
      <a:srgbClr val="FFFFFF"/>
    </a:lt1>
    <a:dk2>
      <a:srgbClr val="003145"/>
    </a:dk2>
    <a:lt2>
      <a:srgbClr val="ADC2C7"/>
    </a:lt2>
    <a:accent1>
      <a:srgbClr val="006983"/>
    </a:accent1>
    <a:accent2>
      <a:srgbClr val="1BD1FF"/>
    </a:accent2>
    <a:accent3>
      <a:srgbClr val="004150"/>
    </a:accent3>
    <a:accent4>
      <a:srgbClr val="3C8A2E"/>
    </a:accent4>
    <a:accent5>
      <a:srgbClr val="228E7C"/>
    </a:accent5>
    <a:accent6>
      <a:srgbClr val="002060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Sundhed_Blå">
    <a:dk1>
      <a:sysClr val="windowText" lastClr="000000"/>
    </a:dk1>
    <a:lt1>
      <a:srgbClr val="FFFFFF"/>
    </a:lt1>
    <a:dk2>
      <a:srgbClr val="003145"/>
    </a:dk2>
    <a:lt2>
      <a:srgbClr val="ADC2C7"/>
    </a:lt2>
    <a:accent1>
      <a:srgbClr val="006983"/>
    </a:accent1>
    <a:accent2>
      <a:srgbClr val="1BD1FF"/>
    </a:accent2>
    <a:accent3>
      <a:srgbClr val="004150"/>
    </a:accent3>
    <a:accent4>
      <a:srgbClr val="3C8A2E"/>
    </a:accent4>
    <a:accent5>
      <a:srgbClr val="228E7C"/>
    </a:accent5>
    <a:accent6>
      <a:srgbClr val="002060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Sundhed_Blå">
    <a:dk1>
      <a:sysClr val="windowText" lastClr="000000"/>
    </a:dk1>
    <a:lt1>
      <a:srgbClr val="FFFFFF"/>
    </a:lt1>
    <a:dk2>
      <a:srgbClr val="003145"/>
    </a:dk2>
    <a:lt2>
      <a:srgbClr val="ADC2C7"/>
    </a:lt2>
    <a:accent1>
      <a:srgbClr val="006983"/>
    </a:accent1>
    <a:accent2>
      <a:srgbClr val="1BD1FF"/>
    </a:accent2>
    <a:accent3>
      <a:srgbClr val="004150"/>
    </a:accent3>
    <a:accent4>
      <a:srgbClr val="3C8A2E"/>
    </a:accent4>
    <a:accent5>
      <a:srgbClr val="228E7C"/>
    </a:accent5>
    <a:accent6>
      <a:srgbClr val="002060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Sundhed_Blå">
    <a:dk1>
      <a:sysClr val="windowText" lastClr="000000"/>
    </a:dk1>
    <a:lt1>
      <a:srgbClr val="FFFFFF"/>
    </a:lt1>
    <a:dk2>
      <a:srgbClr val="003145"/>
    </a:dk2>
    <a:lt2>
      <a:srgbClr val="ADC2C7"/>
    </a:lt2>
    <a:accent1>
      <a:srgbClr val="006983"/>
    </a:accent1>
    <a:accent2>
      <a:srgbClr val="1BD1FF"/>
    </a:accent2>
    <a:accent3>
      <a:srgbClr val="004150"/>
    </a:accent3>
    <a:accent4>
      <a:srgbClr val="3C8A2E"/>
    </a:accent4>
    <a:accent5>
      <a:srgbClr val="228E7C"/>
    </a:accent5>
    <a:accent6>
      <a:srgbClr val="002060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Sundhed_Blå">
    <a:dk1>
      <a:sysClr val="windowText" lastClr="000000"/>
    </a:dk1>
    <a:lt1>
      <a:srgbClr val="FFFFFF"/>
    </a:lt1>
    <a:dk2>
      <a:srgbClr val="003145"/>
    </a:dk2>
    <a:lt2>
      <a:srgbClr val="ADC2C7"/>
    </a:lt2>
    <a:accent1>
      <a:srgbClr val="006983"/>
    </a:accent1>
    <a:accent2>
      <a:srgbClr val="1BD1FF"/>
    </a:accent2>
    <a:accent3>
      <a:srgbClr val="004150"/>
    </a:accent3>
    <a:accent4>
      <a:srgbClr val="3C8A2E"/>
    </a:accent4>
    <a:accent5>
      <a:srgbClr val="228E7C"/>
    </a:accent5>
    <a:accent6>
      <a:srgbClr val="002060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Sundhed_Blå">
    <a:dk1>
      <a:sysClr val="windowText" lastClr="000000"/>
    </a:dk1>
    <a:lt1>
      <a:srgbClr val="FFFFFF"/>
    </a:lt1>
    <a:dk2>
      <a:srgbClr val="003145"/>
    </a:dk2>
    <a:lt2>
      <a:srgbClr val="ADC2C7"/>
    </a:lt2>
    <a:accent1>
      <a:srgbClr val="006983"/>
    </a:accent1>
    <a:accent2>
      <a:srgbClr val="1BD1FF"/>
    </a:accent2>
    <a:accent3>
      <a:srgbClr val="004150"/>
    </a:accent3>
    <a:accent4>
      <a:srgbClr val="3C8A2E"/>
    </a:accent4>
    <a:accent5>
      <a:srgbClr val="228E7C"/>
    </a:accent5>
    <a:accent6>
      <a:srgbClr val="002060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Sundhed_Blå">
    <a:dk1>
      <a:sysClr val="windowText" lastClr="000000"/>
    </a:dk1>
    <a:lt1>
      <a:srgbClr val="FFFFFF"/>
    </a:lt1>
    <a:dk2>
      <a:srgbClr val="003145"/>
    </a:dk2>
    <a:lt2>
      <a:srgbClr val="ADC2C7"/>
    </a:lt2>
    <a:accent1>
      <a:srgbClr val="006983"/>
    </a:accent1>
    <a:accent2>
      <a:srgbClr val="1BD1FF"/>
    </a:accent2>
    <a:accent3>
      <a:srgbClr val="004150"/>
    </a:accent3>
    <a:accent4>
      <a:srgbClr val="3C8A2E"/>
    </a:accent4>
    <a:accent5>
      <a:srgbClr val="228E7C"/>
    </a:accent5>
    <a:accent6>
      <a:srgbClr val="002060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Sundhed_Blå">
    <a:dk1>
      <a:sysClr val="windowText" lastClr="000000"/>
    </a:dk1>
    <a:lt1>
      <a:srgbClr val="FFFFFF"/>
    </a:lt1>
    <a:dk2>
      <a:srgbClr val="003145"/>
    </a:dk2>
    <a:lt2>
      <a:srgbClr val="ADC2C7"/>
    </a:lt2>
    <a:accent1>
      <a:srgbClr val="006983"/>
    </a:accent1>
    <a:accent2>
      <a:srgbClr val="1BD1FF"/>
    </a:accent2>
    <a:accent3>
      <a:srgbClr val="004150"/>
    </a:accent3>
    <a:accent4>
      <a:srgbClr val="3C8A2E"/>
    </a:accent4>
    <a:accent5>
      <a:srgbClr val="228E7C"/>
    </a:accent5>
    <a:accent6>
      <a:srgbClr val="002060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3434D4180D484596CE4F7AE9E064A5" ma:contentTypeVersion="5" ma:contentTypeDescription="Create a new document." ma:contentTypeScope="" ma:versionID="3742f36b35254f0469ae5beb6f717ea4">
  <xsd:schema xmlns:xsd="http://www.w3.org/2001/XMLSchema" xmlns:xs="http://www.w3.org/2001/XMLSchema" xmlns:p="http://schemas.microsoft.com/office/2006/metadata/properties" xmlns:ns3="ed14fb02-69eb-44c4-9fa0-ff9238bf5b99" xmlns:ns4="30ed6d0d-8cbe-4753-9642-491e121f949b" targetNamespace="http://schemas.microsoft.com/office/2006/metadata/properties" ma:root="true" ma:fieldsID="84590a96a91726164b25bc72191ab70e" ns3:_="" ns4:_="">
    <xsd:import namespace="ed14fb02-69eb-44c4-9fa0-ff9238bf5b99"/>
    <xsd:import namespace="30ed6d0d-8cbe-4753-9642-491e121f949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14fb02-69eb-44c4-9fa0-ff9238bf5b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ed6d0d-8cbe-4753-9642-491e121f949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A8898F-4A3D-40A3-A143-078DC6678187}">
  <ds:schemaRefs>
    <ds:schemaRef ds:uri="30ed6d0d-8cbe-4753-9642-491e121f949b"/>
    <ds:schemaRef ds:uri="ed14fb02-69eb-44c4-9fa0-ff9238bf5b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9119104-7691-4155-AD8B-99F55852A1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3FA23B-A612-4C7D-87C7-EFE50CD8C9B8}">
  <ds:schemaRefs>
    <ds:schemaRef ds:uri="30ed6d0d-8cbe-4753-9642-491e121f949b"/>
    <ds:schemaRef ds:uri="ed14fb02-69eb-44c4-9fa0-ff9238bf5b9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Microsoft Office PowerPoint</Application>
  <PresentationFormat>Widescreen</PresentationFormat>
  <Paragraphs>78</Paragraphs>
  <Slides>14</Slides>
  <Notes>14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8" baseType="lpstr">
      <vt:lpstr>Arial</vt:lpstr>
      <vt:lpstr>Bodoni MT Black</vt:lpstr>
      <vt:lpstr>Calibri</vt:lpstr>
      <vt:lpstr>Blank</vt:lpstr>
      <vt:lpstr>Trykprøvning af et sundhedsvæsen – ledelse og organisering i en krisetid</vt:lpstr>
      <vt:lpstr>Temadag om sikkerhed  for patienter og personale under covid19 – 17 september 2020</vt:lpstr>
      <vt:lpstr>I skal høre om:</vt:lpstr>
      <vt:lpstr>Det gode</vt:lpstr>
      <vt:lpstr>Det gode</vt:lpstr>
      <vt:lpstr>PowerPoint-præsentation</vt:lpstr>
      <vt:lpstr>PowerPoint-præsentation</vt:lpstr>
      <vt:lpstr>Det svære</vt:lpstr>
      <vt:lpstr>op- og nedskalering – at allokere ressourcer</vt:lpstr>
      <vt:lpstr>Det virkelig sjove</vt:lpstr>
      <vt:lpstr>Og et par bagkloge betragtninger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Trykprøvning af et sundhedsvæsen – ledelse og organisering i en krisetid</dc:title>
  <dc:creator>Charlotte Fuglesang</dc:creator>
  <cp:lastModifiedBy>Charlotte Fuglesang</cp:lastModifiedBy>
  <cp:revision>2</cp:revision>
  <dcterms:created xsi:type="dcterms:W3CDTF">2020-09-13T13:31:50Z</dcterms:created>
  <dcterms:modified xsi:type="dcterms:W3CDTF">2020-09-15T12:04:05Z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nfoFinished">
    <vt:lpwstr>True</vt:lpwstr>
  </property>
</Properties>
</file>